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 id="2147484044" r:id="rId2"/>
  </p:sldMasterIdLst>
  <p:notesMasterIdLst>
    <p:notesMasterId r:id="rId69"/>
  </p:notesMasterIdLst>
  <p:handoutMasterIdLst>
    <p:handoutMasterId r:id="rId70"/>
  </p:handoutMasterIdLst>
  <p:sldIdLst>
    <p:sldId id="971" r:id="rId3"/>
    <p:sldId id="925" r:id="rId4"/>
    <p:sldId id="850" r:id="rId5"/>
    <p:sldId id="926" r:id="rId6"/>
    <p:sldId id="851" r:id="rId7"/>
    <p:sldId id="852" r:id="rId8"/>
    <p:sldId id="855" r:id="rId9"/>
    <p:sldId id="943" r:id="rId10"/>
    <p:sldId id="910" r:id="rId11"/>
    <p:sldId id="944" r:id="rId12"/>
    <p:sldId id="959" r:id="rId13"/>
    <p:sldId id="962" r:id="rId14"/>
    <p:sldId id="892" r:id="rId15"/>
    <p:sldId id="927" r:id="rId16"/>
    <p:sldId id="912" r:id="rId17"/>
    <p:sldId id="945" r:id="rId18"/>
    <p:sldId id="929" r:id="rId19"/>
    <p:sldId id="930" r:id="rId20"/>
    <p:sldId id="967" r:id="rId21"/>
    <p:sldId id="913" r:id="rId22"/>
    <p:sldId id="946" r:id="rId23"/>
    <p:sldId id="931" r:id="rId24"/>
    <p:sldId id="968" r:id="rId25"/>
    <p:sldId id="911" r:id="rId26"/>
    <p:sldId id="928" r:id="rId27"/>
    <p:sldId id="947" r:id="rId28"/>
    <p:sldId id="948" r:id="rId29"/>
    <p:sldId id="963" r:id="rId30"/>
    <p:sldId id="890" r:id="rId31"/>
    <p:sldId id="964" r:id="rId32"/>
    <p:sldId id="888" r:id="rId33"/>
    <p:sldId id="857" r:id="rId34"/>
    <p:sldId id="915" r:id="rId35"/>
    <p:sldId id="949" r:id="rId36"/>
    <p:sldId id="942" r:id="rId37"/>
    <p:sldId id="950" r:id="rId38"/>
    <p:sldId id="951" r:id="rId39"/>
    <p:sldId id="889" r:id="rId40"/>
    <p:sldId id="933" r:id="rId41"/>
    <p:sldId id="934" r:id="rId42"/>
    <p:sldId id="932" r:id="rId43"/>
    <p:sldId id="952" r:id="rId44"/>
    <p:sldId id="916" r:id="rId45"/>
    <p:sldId id="935" r:id="rId46"/>
    <p:sldId id="965" r:id="rId47"/>
    <p:sldId id="918" r:id="rId48"/>
    <p:sldId id="954" r:id="rId49"/>
    <p:sldId id="917" r:id="rId50"/>
    <p:sldId id="955" r:id="rId51"/>
    <p:sldId id="937" r:id="rId52"/>
    <p:sldId id="956" r:id="rId53"/>
    <p:sldId id="924" r:id="rId54"/>
    <p:sldId id="938" r:id="rId55"/>
    <p:sldId id="957" r:id="rId56"/>
    <p:sldId id="921" r:id="rId57"/>
    <p:sldId id="939" r:id="rId58"/>
    <p:sldId id="940" r:id="rId59"/>
    <p:sldId id="922" r:id="rId60"/>
    <p:sldId id="923" r:id="rId61"/>
    <p:sldId id="969" r:id="rId62"/>
    <p:sldId id="920" r:id="rId63"/>
    <p:sldId id="941" r:id="rId64"/>
    <p:sldId id="970" r:id="rId65"/>
    <p:sldId id="966" r:id="rId66"/>
    <p:sldId id="958" r:id="rId67"/>
    <p:sldId id="876" r:id="rId68"/>
  </p:sldIdLst>
  <p:sldSz cx="10058400" cy="7772400"/>
  <p:notesSz cx="9296400" cy="7010400"/>
  <p:custDataLst>
    <p:tags r:id="rId71"/>
  </p:custDataLst>
  <p:defaultTextStyle>
    <a:defPPr>
      <a:defRPr lang="en-US"/>
    </a:defPPr>
    <a:lvl1pPr algn="l" rtl="0" fontAlgn="base">
      <a:spcBef>
        <a:spcPct val="0"/>
      </a:spcBef>
      <a:spcAft>
        <a:spcPct val="0"/>
      </a:spcAft>
      <a:defRPr sz="2500" kern="1200">
        <a:solidFill>
          <a:schemeClr val="tx1"/>
        </a:solidFill>
        <a:latin typeface="Arial" pitchFamily="34" charset="0"/>
        <a:ea typeface="ＭＳ Ｐゴシック" pitchFamily="34" charset="-128"/>
        <a:cs typeface="Arial" pitchFamily="34" charset="0"/>
      </a:defRPr>
    </a:lvl1pPr>
    <a:lvl2pPr marL="457093" algn="l" rtl="0" fontAlgn="base">
      <a:spcBef>
        <a:spcPct val="0"/>
      </a:spcBef>
      <a:spcAft>
        <a:spcPct val="0"/>
      </a:spcAft>
      <a:defRPr sz="2500" kern="1200">
        <a:solidFill>
          <a:schemeClr val="tx1"/>
        </a:solidFill>
        <a:latin typeface="Arial" pitchFamily="34" charset="0"/>
        <a:ea typeface="ＭＳ Ｐゴシック" pitchFamily="34" charset="-128"/>
        <a:cs typeface="Arial" pitchFamily="34" charset="0"/>
      </a:defRPr>
    </a:lvl2pPr>
    <a:lvl3pPr marL="914187" algn="l" rtl="0" fontAlgn="base">
      <a:spcBef>
        <a:spcPct val="0"/>
      </a:spcBef>
      <a:spcAft>
        <a:spcPct val="0"/>
      </a:spcAft>
      <a:defRPr sz="2500" kern="1200">
        <a:solidFill>
          <a:schemeClr val="tx1"/>
        </a:solidFill>
        <a:latin typeface="Arial" pitchFamily="34" charset="0"/>
        <a:ea typeface="ＭＳ Ｐゴシック" pitchFamily="34" charset="-128"/>
        <a:cs typeface="Arial" pitchFamily="34" charset="0"/>
      </a:defRPr>
    </a:lvl3pPr>
    <a:lvl4pPr marL="1371279" algn="l" rtl="0" fontAlgn="base">
      <a:spcBef>
        <a:spcPct val="0"/>
      </a:spcBef>
      <a:spcAft>
        <a:spcPct val="0"/>
      </a:spcAft>
      <a:defRPr sz="2500" kern="1200">
        <a:solidFill>
          <a:schemeClr val="tx1"/>
        </a:solidFill>
        <a:latin typeface="Arial" pitchFamily="34" charset="0"/>
        <a:ea typeface="ＭＳ Ｐゴシック" pitchFamily="34" charset="-128"/>
        <a:cs typeface="Arial" pitchFamily="34" charset="0"/>
      </a:defRPr>
    </a:lvl4pPr>
    <a:lvl5pPr marL="1828372" algn="l" rtl="0" fontAlgn="base">
      <a:spcBef>
        <a:spcPct val="0"/>
      </a:spcBef>
      <a:spcAft>
        <a:spcPct val="0"/>
      </a:spcAft>
      <a:defRPr sz="2500" kern="1200">
        <a:solidFill>
          <a:schemeClr val="tx1"/>
        </a:solidFill>
        <a:latin typeface="Arial" pitchFamily="34" charset="0"/>
        <a:ea typeface="ＭＳ Ｐゴシック" pitchFamily="34" charset="-128"/>
        <a:cs typeface="Arial" pitchFamily="34" charset="0"/>
      </a:defRPr>
    </a:lvl5pPr>
    <a:lvl6pPr marL="2285465" algn="l" defTabSz="914187" rtl="0" eaLnBrk="1" latinLnBrk="0" hangingPunct="1">
      <a:defRPr sz="2500" kern="1200">
        <a:solidFill>
          <a:schemeClr val="tx1"/>
        </a:solidFill>
        <a:latin typeface="Arial" pitchFamily="34" charset="0"/>
        <a:ea typeface="ＭＳ Ｐゴシック" pitchFamily="34" charset="-128"/>
        <a:cs typeface="Arial" pitchFamily="34" charset="0"/>
      </a:defRPr>
    </a:lvl6pPr>
    <a:lvl7pPr marL="2742560" algn="l" defTabSz="914187" rtl="0" eaLnBrk="1" latinLnBrk="0" hangingPunct="1">
      <a:defRPr sz="2500" kern="1200">
        <a:solidFill>
          <a:schemeClr val="tx1"/>
        </a:solidFill>
        <a:latin typeface="Arial" pitchFamily="34" charset="0"/>
        <a:ea typeface="ＭＳ Ｐゴシック" pitchFamily="34" charset="-128"/>
        <a:cs typeface="Arial" pitchFamily="34" charset="0"/>
      </a:defRPr>
    </a:lvl7pPr>
    <a:lvl8pPr marL="3199651" algn="l" defTabSz="914187" rtl="0" eaLnBrk="1" latinLnBrk="0" hangingPunct="1">
      <a:defRPr sz="2500" kern="1200">
        <a:solidFill>
          <a:schemeClr val="tx1"/>
        </a:solidFill>
        <a:latin typeface="Arial" pitchFamily="34" charset="0"/>
        <a:ea typeface="ＭＳ Ｐゴシック" pitchFamily="34" charset="-128"/>
        <a:cs typeface="Arial" pitchFamily="34" charset="0"/>
      </a:defRPr>
    </a:lvl8pPr>
    <a:lvl9pPr marL="3656744" algn="l" defTabSz="914187" rtl="0" eaLnBrk="1" latinLnBrk="0" hangingPunct="1">
      <a:defRPr sz="25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333399"/>
    <a:srgbClr val="0099CC"/>
    <a:srgbClr val="FFFF99"/>
    <a:srgbClr val="FFFFCC"/>
    <a:srgbClr val="A50021"/>
    <a:srgbClr val="FF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8" autoAdjust="0"/>
    <p:restoredTop sz="87914" autoAdjust="0"/>
  </p:normalViewPr>
  <p:slideViewPr>
    <p:cSldViewPr>
      <p:cViewPr>
        <p:scale>
          <a:sx n="70" d="100"/>
          <a:sy n="70" d="100"/>
        </p:scale>
        <p:origin x="-1944" y="-120"/>
      </p:cViewPr>
      <p:guideLst>
        <p:guide orient="horz" pos="2448"/>
        <p:guide pos="3168"/>
      </p:guideLst>
    </p:cSldViewPr>
  </p:slideViewPr>
  <p:outlineViewPr>
    <p:cViewPr>
      <p:scale>
        <a:sx n="33" d="100"/>
        <a:sy n="33" d="100"/>
      </p:scale>
      <p:origin x="0" y="4032"/>
    </p:cViewPr>
  </p:outlineViewPr>
  <p:notesTextViewPr>
    <p:cViewPr>
      <p:scale>
        <a:sx n="100" d="100"/>
        <a:sy n="100" d="100"/>
      </p:scale>
      <p:origin x="0" y="0"/>
    </p:cViewPr>
  </p:notesTextViewPr>
  <p:sorterViewPr>
    <p:cViewPr>
      <p:scale>
        <a:sx n="120" d="100"/>
        <a:sy n="120" d="100"/>
      </p:scale>
      <p:origin x="0" y="16920"/>
    </p:cViewPr>
  </p:sorterViewPr>
  <p:notesViewPr>
    <p:cSldViewPr>
      <p:cViewPr varScale="1">
        <p:scale>
          <a:sx n="108" d="100"/>
          <a:sy n="108" d="100"/>
        </p:scale>
        <p:origin x="-582"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Rectangle 2"/>
          <p:cNvSpPr>
            <a:spLocks noGrp="1" noChangeArrowheads="1"/>
          </p:cNvSpPr>
          <p:nvPr>
            <p:ph type="hdr" sz="quarter"/>
          </p:nvPr>
        </p:nvSpPr>
        <p:spPr bwMode="auto">
          <a:xfrm>
            <a:off x="303213" y="57150"/>
            <a:ext cx="6769100" cy="32861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eaLnBrk="1" hangingPunct="1">
              <a:defRPr sz="1000">
                <a:latin typeface="Georgia" pitchFamily="18" charset="0"/>
                <a:ea typeface="ＭＳ Ｐゴシック" pitchFamily="1" charset="-128"/>
                <a:cs typeface="+mn-cs"/>
              </a:defRPr>
            </a:lvl1pPr>
          </a:lstStyle>
          <a:p>
            <a:pPr>
              <a:defRPr/>
            </a:pPr>
            <a:r>
              <a:rPr lang="en-US"/>
              <a:t>LESSON I: Participation and Leadership in Community Health </a:t>
            </a:r>
          </a:p>
        </p:txBody>
      </p:sp>
      <p:sp>
        <p:nvSpPr>
          <p:cNvPr id="404484" name="Rectangle 4"/>
          <p:cNvSpPr>
            <a:spLocks noGrp="1" noChangeArrowheads="1"/>
          </p:cNvSpPr>
          <p:nvPr>
            <p:ph type="ftr" sz="quarter" idx="2"/>
          </p:nvPr>
        </p:nvSpPr>
        <p:spPr bwMode="auto">
          <a:xfrm>
            <a:off x="303213" y="6607175"/>
            <a:ext cx="7770812" cy="29368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eaLnBrk="1" hangingPunct="1">
              <a:defRPr sz="900" b="1" i="1">
                <a:latin typeface="Georgia" pitchFamily="18" charset="0"/>
                <a:ea typeface="ＭＳ Ｐゴシック" pitchFamily="1" charset="-128"/>
                <a:cs typeface="+mn-cs"/>
              </a:defRPr>
            </a:lvl1pPr>
          </a:lstStyle>
          <a:p>
            <a:pPr>
              <a:defRPr/>
            </a:pPr>
            <a:r>
              <a:rPr lang="en-US"/>
              <a:t>Becoming a Leader in Migrant Health: Preparing for Health Center Board Membership, </a:t>
            </a:r>
            <a:r>
              <a:rPr lang="en-US" b="0" i="0"/>
              <a:t>© NCFH, 2014</a:t>
            </a:r>
          </a:p>
        </p:txBody>
      </p:sp>
      <p:sp>
        <p:nvSpPr>
          <p:cNvPr id="404485" name="Rectangle 5"/>
          <p:cNvSpPr>
            <a:spLocks noGrp="1" noChangeArrowheads="1"/>
          </p:cNvSpPr>
          <p:nvPr>
            <p:ph type="sldNum" sz="quarter" idx="3"/>
          </p:nvPr>
        </p:nvSpPr>
        <p:spPr bwMode="auto">
          <a:xfrm>
            <a:off x="8605838" y="6550025"/>
            <a:ext cx="381000" cy="35083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eaLnBrk="1" hangingPunct="1">
              <a:defRPr sz="1000">
                <a:latin typeface="Georgia" pitchFamily="18" charset="0"/>
                <a:ea typeface="ＭＳ Ｐゴシック" pitchFamily="1" charset="-128"/>
                <a:cs typeface="+mn-cs"/>
              </a:defRPr>
            </a:lvl1pPr>
          </a:lstStyle>
          <a:p>
            <a:pPr>
              <a:defRPr/>
            </a:pPr>
            <a:fld id="{440B18E7-F795-434A-87B5-0D2F3DA67529}" type="slidenum">
              <a:rPr lang="en-US"/>
              <a:pPr>
                <a:defRPr/>
              </a:pPr>
              <a:t>‹#›</a:t>
            </a:fld>
            <a:endParaRPr lang="en-US" dirty="0"/>
          </a:p>
        </p:txBody>
      </p:sp>
    </p:spTree>
    <p:extLst>
      <p:ext uri="{BB962C8B-B14F-4D97-AF65-F5344CB8AC3E}">
        <p14:creationId xmlns:p14="http://schemas.microsoft.com/office/powerpoint/2010/main" val="39786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769" eaLnBrk="1" hangingPunct="1">
              <a:defRPr sz="1200">
                <a:latin typeface="Arial" pitchFamily="34" charset="0"/>
                <a:ea typeface="ＭＳ Ｐゴシック" pitchFamily="1" charset="-128"/>
                <a:cs typeface="+mn-cs"/>
              </a:defRPr>
            </a:lvl1pPr>
          </a:lstStyle>
          <a:p>
            <a:pPr>
              <a:defRPr/>
            </a:pPr>
            <a:endParaRPr lang="en-US"/>
          </a:p>
        </p:txBody>
      </p:sp>
      <p:sp>
        <p:nvSpPr>
          <p:cNvPr id="15363"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769" eaLnBrk="1" hangingPunct="1">
              <a:defRPr sz="1200">
                <a:latin typeface="Arial" pitchFamily="34" charset="0"/>
                <a:ea typeface="ＭＳ Ｐゴシック" pitchFamily="1" charset="-128"/>
                <a:cs typeface="+mn-cs"/>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2946400" y="525463"/>
            <a:ext cx="340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6"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769" eaLnBrk="1" hangingPunct="1">
              <a:defRPr sz="1200">
                <a:latin typeface="Arial" pitchFamily="34" charset="0"/>
                <a:ea typeface="ＭＳ Ｐゴシック" pitchFamily="1"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769" eaLnBrk="1" hangingPunct="1">
              <a:defRPr sz="1200">
                <a:latin typeface="Arial" pitchFamily="34" charset="0"/>
                <a:ea typeface="ＭＳ Ｐゴシック" pitchFamily="1" charset="-128"/>
                <a:cs typeface="+mn-cs"/>
              </a:defRPr>
            </a:lvl1pPr>
          </a:lstStyle>
          <a:p>
            <a:pPr>
              <a:defRPr/>
            </a:pPr>
            <a:fld id="{058D9528-A14A-4A5C-9FD3-D8CEAEBA0348}" type="slidenum">
              <a:rPr lang="en-US"/>
              <a:pPr>
                <a:defRPr/>
              </a:pPr>
              <a:t>‹#›</a:t>
            </a:fld>
            <a:endParaRPr lang="en-US"/>
          </a:p>
        </p:txBody>
      </p:sp>
    </p:spTree>
    <p:extLst>
      <p:ext uri="{BB962C8B-B14F-4D97-AF65-F5344CB8AC3E}">
        <p14:creationId xmlns:p14="http://schemas.microsoft.com/office/powerpoint/2010/main" val="1331114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093"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187"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279"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372"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dc.gov/nchs/data/nvsr/nvsr62/nvsr62_06.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ogle.com/imgres?imgurl=http://www.clker.com/cliparts/e/8/0/e/1206580017363707510barretr_Book.svg.med.png&amp;imgrefurl=http://www.clker.com/clipart-open-book.html&amp;usg=__TkYDIDoJy61PsvyNkNb86wihpp0=&amp;h=283&amp;w=297&amp;sz=20&amp;hl=en&amp;start=171&amp;um=1&amp;itbs=1&amp;tbnid=2cRGzuABVAAqCM:&amp;tbnh=111&amp;tbnw=116&amp;prev=/images?q=reading+books+clip+art&amp;start=160&amp;um=1&amp;hl=en&amp;sa=N&amp;rlz=1T4ADFA_enUS384US385&amp;ndsp=20&amp;tbs=isch: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895600" y="525463"/>
            <a:ext cx="3505200" cy="2628900"/>
          </a:xfrm>
          <a:ln/>
        </p:spPr>
      </p:sp>
      <p:sp>
        <p:nvSpPr>
          <p:cNvPr id="52227" name="Notes Placeholder 2"/>
          <p:cNvSpPr>
            <a:spLocks noGrp="1"/>
          </p:cNvSpPr>
          <p:nvPr>
            <p:ph type="body" idx="1"/>
          </p:nvPr>
        </p:nvSpPr>
        <p:spPr>
          <a:xfrm>
            <a:off x="930275" y="3330575"/>
            <a:ext cx="7435850" cy="31543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xfrm>
            <a:off x="2895600" y="574675"/>
            <a:ext cx="3403600" cy="2628900"/>
          </a:xfrm>
          <a:solidFill>
            <a:srgbClr val="FFFFFF"/>
          </a:solidFill>
          <a:ln/>
        </p:spPr>
      </p:sp>
      <p:sp>
        <p:nvSpPr>
          <p:cNvPr id="91139" name="Rectangle 2"/>
          <p:cNvSpPr>
            <a:spLocks noGrp="1" noChangeArrowheads="1"/>
          </p:cNvSpPr>
          <p:nvPr>
            <p:ph type="body" idx="1"/>
          </p:nvPr>
        </p:nvSpPr>
        <p:spPr bwMode="auto">
          <a:xfrm>
            <a:off x="908050" y="3330575"/>
            <a:ext cx="7437438"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spcBef>
                <a:spcPts val="425"/>
              </a:spcBef>
            </a:pPr>
            <a:endParaRPr lang="en-US" altLang="en-US" smtClean="0">
              <a:solidFill>
                <a:srgbClr val="000000"/>
              </a:solidFill>
              <a:cs typeface="Arial" pitchFamily="34" charset="0"/>
              <a:sym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2163"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3187"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4211"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5235"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6259"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spcBef>
                <a:spcPts val="425"/>
              </a:spcBef>
              <a:buClr>
                <a:srgbClr val="000000"/>
              </a:buClr>
              <a:buFontTx/>
              <a:buChar char="•"/>
            </a:pPr>
            <a:endParaRPr lang="en-US" altLang="en-US" smtClean="0">
              <a:solidFill>
                <a:srgbClr val="000000"/>
              </a:solidFill>
              <a:ea typeface="Lucida Grande"/>
              <a:cs typeface="Lucida Grande"/>
              <a:sym typeface="Arial" pitchFamily="34" charset="0"/>
            </a:endParaRPr>
          </a:p>
          <a:p>
            <a:pPr marL="39688" eaLnBrk="1" hangingPunct="1">
              <a:spcBef>
                <a:spcPts val="425"/>
              </a:spcBef>
            </a:pPr>
            <a:r>
              <a:rPr lang="en-US" altLang="en-US" b="1" smtClean="0">
                <a:solidFill>
                  <a:srgbClr val="000000"/>
                </a:solidFill>
                <a:latin typeface="Arial Bold" pitchFamily="34" charset="0"/>
                <a:cs typeface="Arial Bold" pitchFamily="34" charset="0"/>
                <a:sym typeface="Arial Bold" pitchFamily="34" charset="0"/>
              </a:rPr>
              <a:t>            </a:t>
            </a:r>
            <a:endParaRPr lang="en-US" altLang="en-US" smtClean="0">
              <a:solidFill>
                <a:srgbClr val="000000"/>
              </a:solidFill>
              <a:cs typeface="Arial" pitchFamily="34" charset="0"/>
              <a:sym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7283"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8307"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spcBef>
                <a:spcPts val="425"/>
              </a:spcBef>
              <a:buClr>
                <a:srgbClr val="000000"/>
              </a:buClr>
              <a:buFontTx/>
              <a:buChar char="•"/>
            </a:pPr>
            <a:endParaRPr lang="en-US" altLang="en-US" smtClean="0">
              <a:solidFill>
                <a:srgbClr val="000000"/>
              </a:solidFill>
              <a:ea typeface="Lucida Grande"/>
              <a:cs typeface="Lucida Grande"/>
              <a:sym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99331"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2946400" y="525463"/>
            <a:ext cx="3403600" cy="2628900"/>
          </a:xfrm>
          <a:ln/>
        </p:spPr>
      </p:sp>
      <p:sp>
        <p:nvSpPr>
          <p:cNvPr id="100355" name="Notes Placeholder 2"/>
          <p:cNvSpPr>
            <a:spLocks noGrp="1"/>
          </p:cNvSpPr>
          <p:nvPr>
            <p:ph type="body" idx="1"/>
          </p:nvPr>
        </p:nvSpPr>
        <p:spPr bwMode="auto">
          <a:xfrm>
            <a:off x="928688" y="3328988"/>
            <a:ext cx="7439025" cy="3154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FADBE64-7A6F-4BE4-A77D-11B97BFA02D2}" type="slidenum">
              <a:rPr lang="en-US" altLang="en-US" sz="1200" smtClean="0"/>
              <a:pPr eaLnBrk="1" hangingPunct="1"/>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xfrm>
            <a:off x="3098800" y="517525"/>
            <a:ext cx="3402013" cy="2628900"/>
          </a:xfrm>
          <a:solidFill>
            <a:srgbClr val="FFFFFF"/>
          </a:solidFill>
          <a:ln/>
        </p:spPr>
      </p:sp>
      <p:sp>
        <p:nvSpPr>
          <p:cNvPr id="82947" name="Rectangle 2"/>
          <p:cNvSpPr>
            <a:spLocks noGrp="1" noChangeArrowheads="1"/>
          </p:cNvSpPr>
          <p:nvPr>
            <p:ph type="body" idx="1"/>
          </p:nvPr>
        </p:nvSpPr>
        <p:spPr bwMode="auto">
          <a:xfrm>
            <a:off x="930275" y="3330575"/>
            <a:ext cx="7435850" cy="315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pPr marL="39688" eaLnBrk="1" hangingPunct="1"/>
            <a:endParaRPr lang="en-US" altLang="en-US" smtClean="0">
              <a:solidFill>
                <a:srgbClr val="000000"/>
              </a:solidFill>
              <a:ea typeface="Lucida Grande"/>
              <a:cs typeface="Lucida Grande"/>
              <a:sym typeface="Arial" pitchFamily="34" charset="0"/>
            </a:endParaRPr>
          </a:p>
          <a:p>
            <a:pPr marL="39688" eaLnBrk="1" hangingPunct="1"/>
            <a:endParaRPr lang="en-US" altLang="en-US" smtClean="0">
              <a:solidFill>
                <a:srgbClr val="000000"/>
              </a:solidFill>
              <a:ea typeface="Lucida Grande"/>
              <a:cs typeface="Lucida Grande"/>
              <a:sym typeface="Arial" pitchFamily="34" charset="0"/>
            </a:endParaRPr>
          </a:p>
        </p:txBody>
      </p:sp>
      <p:sp>
        <p:nvSpPr>
          <p:cNvPr id="6" name="Rectangle 2"/>
          <p:cNvSpPr txBox="1">
            <a:spLocks noChangeArrowheads="1"/>
          </p:cNvSpPr>
          <p:nvPr/>
        </p:nvSpPr>
        <p:spPr bwMode="auto">
          <a:xfrm>
            <a:off x="1111250" y="3448050"/>
            <a:ext cx="7434263" cy="3154363"/>
          </a:xfrm>
          <a:prstGeom prst="rect">
            <a:avLst/>
          </a:prstGeom>
          <a:noFill/>
          <a:ln w="38100">
            <a:solidFill>
              <a:schemeClr val="tx1"/>
            </a:solidFill>
            <a:miter lim="800000"/>
            <a:headEnd/>
            <a:tailEnd/>
          </a:ln>
          <a:effectLst/>
        </p:spPr>
        <p:txBody>
          <a:bodyPr lIns="93167" tIns="46584" rIns="93167" bIns="46584"/>
          <a:lstStyle/>
          <a:p>
            <a:pPr defTabSz="914308">
              <a:spcBef>
                <a:spcPts val="0"/>
              </a:spcBef>
              <a:defRPr/>
            </a:pPr>
            <a:r>
              <a:rPr lang="en-US" sz="1200" b="1" dirty="0">
                <a:solidFill>
                  <a:srgbClr val="000000"/>
                </a:solidFill>
                <a:latin typeface="Arial Bold" charset="0"/>
                <a:ea typeface="+mn-ea"/>
                <a:cs typeface="Arial" charset="0"/>
                <a:sym typeface="Arial Bold" charset="0"/>
              </a:rPr>
              <a:t>         </a:t>
            </a:r>
            <a:endParaRPr lang="en-US" sz="1200" dirty="0">
              <a:solidFill>
                <a:srgbClr val="000000"/>
              </a:solidFill>
              <a:latin typeface="Arial" charset="0"/>
              <a:ea typeface="+mn-ea"/>
              <a:cs typeface="Arial" charset="0"/>
              <a:sym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01379"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spcBef>
                <a:spcPts val="425"/>
              </a:spcBef>
              <a:buClr>
                <a:srgbClr val="000000"/>
              </a:buClr>
              <a:buFontTx/>
              <a:buChar char="•"/>
            </a:pPr>
            <a:endParaRPr lang="en-US" altLang="en-US" smtClean="0">
              <a:solidFill>
                <a:srgbClr val="000000"/>
              </a:solidFill>
              <a:ea typeface="Lucida Grande"/>
              <a:cs typeface="Lucida Grande"/>
              <a:sym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02403"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03427"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2946400" y="525463"/>
            <a:ext cx="3403600" cy="2628900"/>
          </a:xfrm>
          <a:ln/>
        </p:spPr>
      </p:sp>
      <p:sp>
        <p:nvSpPr>
          <p:cNvPr id="104451" name="Notes Placeholder 2"/>
          <p:cNvSpPr>
            <a:spLocks noGrp="1"/>
          </p:cNvSpPr>
          <p:nvPr>
            <p:ph type="body" idx="1"/>
          </p:nvPr>
        </p:nvSpPr>
        <p:spPr bwMode="auto">
          <a:xfrm>
            <a:off x="928688" y="3328988"/>
            <a:ext cx="7439025" cy="3154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7A9C9F-E288-4C51-9446-84C766B0F267}" type="slidenum">
              <a:rPr lang="en-US" altLang="en-US" sz="1200" smtClean="0"/>
              <a:pPr eaLnBrk="1" hangingPunct="1"/>
              <a:t>23</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05475"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06499"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07523"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90000"/>
              </a:lnSpc>
              <a:spcBef>
                <a:spcPts val="363"/>
              </a:spcBef>
            </a:pPr>
            <a:endParaRPr lang="en-US" altLang="en-US" sz="1100" smtClean="0">
              <a:solidFill>
                <a:srgbClr val="000000"/>
              </a:solidFill>
              <a:ea typeface="Lucida Grande"/>
              <a:cs typeface="Lucida Grande"/>
              <a:sym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2946400" y="525463"/>
            <a:ext cx="3403600" cy="2628900"/>
          </a:xfrm>
          <a:ln/>
        </p:spPr>
      </p:sp>
      <p:sp>
        <p:nvSpPr>
          <p:cNvPr id="108547" name="Notes Placeholder 2"/>
          <p:cNvSpPr>
            <a:spLocks noGrp="1"/>
          </p:cNvSpPr>
          <p:nvPr>
            <p:ph type="body" idx="1"/>
          </p:nvPr>
        </p:nvSpPr>
        <p:spPr bwMode="auto">
          <a:xfrm>
            <a:off x="1009650" y="3332163"/>
            <a:ext cx="7437438" cy="32210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indent="569913"/>
            <a:endParaRPr lang="en-US" altLang="en-US" b="1"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2BCA44-74A2-4090-A5CF-21812C60272C}" type="slidenum">
              <a:rPr lang="en-US" altLang="en-US" sz="1200" smtClean="0"/>
              <a:pPr eaLnBrk="1" hangingPunct="1"/>
              <a:t>27</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2946400" y="525463"/>
            <a:ext cx="3403600" cy="2628900"/>
          </a:xfrm>
          <a:ln/>
        </p:spPr>
      </p:sp>
      <p:sp>
        <p:nvSpPr>
          <p:cNvPr id="109571" name="Notes Placeholder 2"/>
          <p:cNvSpPr>
            <a:spLocks noGrp="1"/>
          </p:cNvSpPr>
          <p:nvPr>
            <p:ph type="body" idx="1"/>
          </p:nvPr>
        </p:nvSpPr>
        <p:spPr bwMode="auto">
          <a:xfrm>
            <a:off x="928688" y="3328988"/>
            <a:ext cx="7439025" cy="3154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45DD817-82E6-43E2-B85D-14364830FDD8}" type="slidenum">
              <a:rPr lang="en-US" altLang="en-US" sz="1200" smtClean="0"/>
              <a:pPr eaLnBrk="1" hangingPunct="1"/>
              <a:t>28</a:t>
            </a:fld>
            <a:endParaRPr lang="en-US"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2946400" y="525463"/>
            <a:ext cx="3403600" cy="2628900"/>
          </a:xfrm>
          <a:ln/>
        </p:spPr>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CB22D95-982C-4E06-A3C5-CB3E34930C6A}" type="slidenum">
              <a:rPr lang="en-US" altLang="en-US" sz="1200" smtClean="0"/>
              <a:pPr eaLnBrk="1" hangingPunct="1"/>
              <a:t>29</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xfrm>
            <a:off x="3098800" y="517525"/>
            <a:ext cx="3402013" cy="2628900"/>
          </a:xfrm>
          <a:solidFill>
            <a:srgbClr val="FFFFFF"/>
          </a:solidFill>
          <a:ln/>
        </p:spPr>
      </p:sp>
      <p:sp>
        <p:nvSpPr>
          <p:cNvPr id="83971" name="Rectangle 2"/>
          <p:cNvSpPr>
            <a:spLocks noGrp="1" noChangeArrowheads="1"/>
          </p:cNvSpPr>
          <p:nvPr>
            <p:ph type="body" idx="1"/>
          </p:nvPr>
        </p:nvSpPr>
        <p:spPr bwMode="auto">
          <a:xfrm>
            <a:off x="930275" y="3330575"/>
            <a:ext cx="7435850" cy="315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pPr marL="39688" eaLnBrk="1" hangingPunct="1"/>
            <a:endParaRPr lang="en-US" altLang="en-US" smtClean="0">
              <a:solidFill>
                <a:srgbClr val="000000"/>
              </a:solidFill>
              <a:ea typeface="Lucida Grande"/>
              <a:cs typeface="Lucida Grande"/>
              <a:sym typeface="Arial" pitchFamily="34" charset="0"/>
            </a:endParaRPr>
          </a:p>
          <a:p>
            <a:pPr marL="39688" eaLnBrk="1" hangingPunct="1"/>
            <a:endParaRPr lang="en-US" altLang="en-US" smtClean="0">
              <a:solidFill>
                <a:srgbClr val="000000"/>
              </a:solidFill>
              <a:ea typeface="Lucida Grande"/>
              <a:cs typeface="Lucida Grande"/>
              <a:sym typeface="Arial" pitchFamily="34" charset="0"/>
            </a:endParaRPr>
          </a:p>
        </p:txBody>
      </p:sp>
      <p:sp>
        <p:nvSpPr>
          <p:cNvPr id="6" name="Rectangle 2"/>
          <p:cNvSpPr txBox="1">
            <a:spLocks noChangeArrowheads="1"/>
          </p:cNvSpPr>
          <p:nvPr/>
        </p:nvSpPr>
        <p:spPr bwMode="auto">
          <a:xfrm>
            <a:off x="1111250" y="3448050"/>
            <a:ext cx="7434263" cy="3154363"/>
          </a:xfrm>
          <a:prstGeom prst="rect">
            <a:avLst/>
          </a:prstGeom>
          <a:noFill/>
          <a:ln w="38100">
            <a:solidFill>
              <a:schemeClr val="tx1"/>
            </a:solidFill>
            <a:miter lim="800000"/>
            <a:headEnd/>
            <a:tailEnd/>
          </a:ln>
          <a:effectLst/>
        </p:spPr>
        <p:txBody>
          <a:bodyPr lIns="93167" tIns="46584" rIns="93167" bIns="46584"/>
          <a:lstStyle/>
          <a:p>
            <a:pPr defTabSz="914308">
              <a:spcBef>
                <a:spcPts val="0"/>
              </a:spcBef>
              <a:defRPr/>
            </a:pPr>
            <a:r>
              <a:rPr lang="en-US" sz="1200" b="1" dirty="0">
                <a:solidFill>
                  <a:srgbClr val="000000"/>
                </a:solidFill>
                <a:latin typeface="Arial Bold" charset="0"/>
                <a:ea typeface="+mn-ea"/>
                <a:cs typeface="Arial" charset="0"/>
                <a:sym typeface="Arial Bold" charset="0"/>
              </a:rPr>
              <a:t>         </a:t>
            </a:r>
            <a:endParaRPr lang="en-US" sz="1200" dirty="0">
              <a:solidFill>
                <a:srgbClr val="000000"/>
              </a:solidFill>
              <a:latin typeface="Arial" charset="0"/>
              <a:ea typeface="+mn-ea"/>
              <a:cs typeface="Arial" charset="0"/>
              <a:sym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2946400" y="525463"/>
            <a:ext cx="3403600" cy="2628900"/>
          </a:xfrm>
          <a:ln/>
        </p:spPr>
      </p:sp>
      <p:sp>
        <p:nvSpPr>
          <p:cNvPr id="111619" name="Notes Placeholder 2"/>
          <p:cNvSpPr>
            <a:spLocks noGrp="1"/>
          </p:cNvSpPr>
          <p:nvPr>
            <p:ph type="body" idx="1"/>
          </p:nvPr>
        </p:nvSpPr>
        <p:spPr bwMode="auto">
          <a:xfrm>
            <a:off x="928688" y="3328988"/>
            <a:ext cx="7439025" cy="3154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25701A5-6571-4434-9470-F6C70792188C}" type="slidenum">
              <a:rPr lang="en-US" altLang="en-US" sz="1200" smtClean="0"/>
              <a:pPr eaLnBrk="1" hangingPunct="1"/>
              <a:t>30</a:t>
            </a:fld>
            <a:endParaRPr lang="en-US"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2946400" y="525463"/>
            <a:ext cx="3403600" cy="2628900"/>
          </a:xfrm>
          <a:ln/>
        </p:spPr>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E4C559-81F1-454A-BE2A-FE591E4185DC}" type="slidenum">
              <a:rPr lang="en-US" altLang="en-US" sz="1200" smtClean="0"/>
              <a:pPr eaLnBrk="1" hangingPunct="1"/>
              <a:t>31</a:t>
            </a:fld>
            <a:endParaRPr lang="en-US"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13667" name="Notes Placeholder 3"/>
          <p:cNvSpPr>
            <a:spLocks noGrp="1"/>
          </p:cNvSpPr>
          <p:nvPr/>
        </p:nvSpPr>
        <p:spPr bwMode="auto">
          <a:xfrm>
            <a:off x="930275" y="3330575"/>
            <a:ext cx="743585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30000"/>
              </a:spcBef>
            </a:pPr>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2946400" y="525463"/>
            <a:ext cx="3403600" cy="2628900"/>
          </a:xfrm>
          <a:ln/>
        </p:spPr>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AC77A71-AA84-4D25-9D0A-89A689D4BF5A}" type="slidenum">
              <a:rPr lang="en-US" altLang="en-US" sz="1200" smtClean="0"/>
              <a:pPr eaLnBrk="1" hangingPunct="1"/>
              <a:t>34</a:t>
            </a:fld>
            <a:endParaRPr lang="en-US" alt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2946400" y="525463"/>
            <a:ext cx="3403600" cy="2628900"/>
          </a:xfrm>
          <a:ln/>
        </p:spPr>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65CD83E-F651-4F41-9EBA-68FA2318C835}" type="slidenum">
              <a:rPr lang="en-US" altLang="en-US" sz="1200" smtClean="0"/>
              <a:pPr eaLnBrk="1" hangingPunct="1"/>
              <a:t>35</a:t>
            </a:fld>
            <a:endParaRPr lang="en-US" alt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2946400" y="525463"/>
            <a:ext cx="3403600" cy="2628900"/>
          </a:xfrm>
          <a:ln/>
        </p:spPr>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C61F7A2-A645-4C96-9550-E3DD913973B0}" type="slidenum">
              <a:rPr lang="en-US" altLang="en-US" sz="1200" smtClean="0"/>
              <a:pPr eaLnBrk="1" hangingPunct="1"/>
              <a:t>37</a:t>
            </a:fld>
            <a:endParaRPr lang="en-US" alt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2946400" y="525463"/>
            <a:ext cx="3403600" cy="2628900"/>
          </a:xfrm>
          <a:ln/>
        </p:spPr>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D525AF6-61F5-4FAA-9D04-63A65A0413F6}" type="slidenum">
              <a:rPr lang="en-US" altLang="en-US" sz="1200" smtClean="0"/>
              <a:pPr eaLnBrk="1" hangingPunct="1"/>
              <a:t>38</a:t>
            </a:fld>
            <a:endParaRPr lang="en-US" alt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2946400" y="525463"/>
            <a:ext cx="3403600" cy="2628900"/>
          </a:xfrm>
          <a:ln/>
        </p:spPr>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88A7CB-976A-4BD7-93C8-ABB38B6FBF09}" type="slidenum">
              <a:rPr lang="en-US" altLang="en-US" sz="1200" smtClean="0"/>
              <a:pPr eaLnBrk="1" hangingPunct="1"/>
              <a:t>39</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2946400" y="525463"/>
            <a:ext cx="3403600" cy="2628900"/>
          </a:xfrm>
          <a:ln/>
        </p:spPr>
      </p:sp>
      <p:sp>
        <p:nvSpPr>
          <p:cNvPr id="84995" name="Notes Placeholder 2"/>
          <p:cNvSpPr>
            <a:spLocks noGrp="1"/>
          </p:cNvSpPr>
          <p:nvPr>
            <p:ph type="body" idx="1"/>
          </p:nvPr>
        </p:nvSpPr>
        <p:spPr bwMode="auto">
          <a:xfrm>
            <a:off x="928688" y="3328988"/>
            <a:ext cx="7439025" cy="3154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BA2FE0-8973-447D-99D2-ED8089BCD8F1}" type="slidenum">
              <a:rPr lang="en-US" altLang="en-US" sz="1200" smtClean="0"/>
              <a:pPr eaLnBrk="1" hangingPunct="1"/>
              <a:t>4</a:t>
            </a:fld>
            <a:endParaRPr lang="en-US"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2946400" y="525463"/>
            <a:ext cx="3403600" cy="2628900"/>
          </a:xfrm>
          <a:ln/>
        </p:spPr>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672A54-8B10-421D-AEFB-C90F1E696631}" type="slidenum">
              <a:rPr lang="en-US" altLang="en-US" sz="1200" smtClean="0"/>
              <a:pPr eaLnBrk="1" hangingPunct="1"/>
              <a:t>40</a:t>
            </a:fld>
            <a:endParaRPr lang="en-US" alt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2946400" y="525463"/>
            <a:ext cx="3403600" cy="2628900"/>
          </a:xfrm>
          <a:ln/>
        </p:spPr>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2CB77E-A34E-40D2-A75F-94FF1641103E}" type="slidenum">
              <a:rPr lang="en-US" altLang="en-US" sz="1200" smtClean="0"/>
              <a:pPr eaLnBrk="1" hangingPunct="1"/>
              <a:t>41</a:t>
            </a:fld>
            <a:endParaRPr lang="en-US" alt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2946400" y="525463"/>
            <a:ext cx="3403600" cy="2628900"/>
          </a:xfrm>
          <a:ln/>
        </p:spPr>
      </p:sp>
      <p:sp>
        <p:nvSpPr>
          <p:cNvPr id="1259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EDFAD5-CA1D-4F71-B8C2-01DDE664E77D}" type="slidenum">
              <a:rPr lang="en-US" altLang="en-US" sz="1200" smtClean="0"/>
              <a:pPr eaLnBrk="1" hangingPunct="1"/>
              <a:t>44</a:t>
            </a:fld>
            <a:endParaRPr lang="en-US" alt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2946400" y="525463"/>
            <a:ext cx="3403600" cy="2628900"/>
          </a:xfrm>
          <a:ln/>
        </p:spPr>
      </p:sp>
      <p:sp>
        <p:nvSpPr>
          <p:cNvPr id="126979" name="Notes Placeholder 2"/>
          <p:cNvSpPr>
            <a:spLocks noGrp="1"/>
          </p:cNvSpPr>
          <p:nvPr>
            <p:ph type="body" idx="1"/>
          </p:nvPr>
        </p:nvSpPr>
        <p:spPr bwMode="auto">
          <a:xfrm>
            <a:off x="930275" y="3330575"/>
            <a:ext cx="7435850" cy="315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065851D-8F59-45FF-9B9D-FB3DA065D3DF}" type="slidenum">
              <a:rPr lang="en-US" altLang="en-US" sz="1200" smtClean="0"/>
              <a:pPr eaLnBrk="1" hangingPunct="1"/>
              <a:t>45</a:t>
            </a:fld>
            <a:endParaRPr lang="en-US" alt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2" name="Notes Placeholder 1"/>
          <p:cNvSpPr>
            <a:spLocks noGrp="1"/>
          </p:cNvSpPr>
          <p:nvPr>
            <p:ph type="body" idx="1"/>
          </p:nvPr>
        </p:nvSpPr>
        <p:spPr>
          <a:xfrm>
            <a:off x="930275" y="3330575"/>
            <a:ext cx="7435850" cy="3154363"/>
          </a:xfrm>
          <a:prstGeom prst="rect">
            <a:avLst/>
          </a:prstGeom>
        </p:spPr>
        <p:txBody>
          <a:bodyPr/>
          <a:lstStyle/>
          <a:p>
            <a:r>
              <a:rPr lang="en-US" dirty="0" smtClean="0"/>
              <a:t>Source: </a:t>
            </a:r>
            <a:r>
              <a:rPr lang="en-US" sz="1200" b="0" i="0" u="none" strike="noStrike" kern="1200" dirty="0" smtClean="0">
                <a:solidFill>
                  <a:schemeClr val="tx1"/>
                </a:solidFill>
                <a:effectLst/>
                <a:latin typeface="Arial" pitchFamily="34" charset="0"/>
                <a:ea typeface="+mn-ea"/>
                <a:cs typeface="+mn-cs"/>
                <a:hlinkClick r:id="rId3"/>
              </a:rPr>
              <a:t>National Vital Statistics Reports, Vol. 62, No. 6, December 20, 2013, Table 2, Page 55</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2946400" y="525463"/>
            <a:ext cx="3403600" cy="2628900"/>
          </a:xfrm>
          <a:ln/>
        </p:spPr>
      </p:sp>
      <p:sp>
        <p:nvSpPr>
          <p:cNvPr id="1290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5CB8C2-53F7-4709-875B-31CFDA920E6E}" type="slidenum">
              <a:rPr lang="en-US" altLang="en-US" sz="1200" smtClean="0"/>
              <a:pPr eaLnBrk="1" hangingPunct="1"/>
              <a:t>47</a:t>
            </a:fld>
            <a:endParaRPr lang="en-US" alt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2946400" y="525463"/>
            <a:ext cx="3403600" cy="2628900"/>
          </a:xfrm>
          <a:ln/>
        </p:spPr>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D3DF96-5AF6-4FF0-9808-A9FD1952B572}" type="slidenum">
              <a:rPr lang="en-US" altLang="en-US" sz="1200" smtClean="0"/>
              <a:pPr eaLnBrk="1" hangingPunct="1"/>
              <a:t>49</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86019" name="Rectangle 2"/>
          <p:cNvSpPr>
            <a:spLocks noGrp="1" noChangeArrowheads="1"/>
          </p:cNvSpPr>
          <p:nvPr>
            <p:ph type="body" idx="1"/>
          </p:nvPr>
        </p:nvSpPr>
        <p:spPr bwMode="auto">
          <a:xfrm>
            <a:off x="1009650" y="3332163"/>
            <a:ext cx="7437438" cy="3154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spcBef>
                <a:spcPct val="0"/>
              </a:spcBef>
            </a:pPr>
            <a:r>
              <a:rPr lang="en-US" altLang="en-US" b="1" smtClean="0">
                <a:solidFill>
                  <a:srgbClr val="000000"/>
                </a:solidFill>
                <a:ea typeface="Lucida Grande"/>
                <a:cs typeface="Lucida Grande"/>
                <a:sym typeface="Arial" pitchFamily="34" charset="0"/>
              </a:rPr>
              <a:t>             </a:t>
            </a:r>
          </a:p>
          <a:p>
            <a:pPr marL="39688" eaLnBrk="1" hangingPunct="1">
              <a:spcBef>
                <a:spcPct val="0"/>
              </a:spcBef>
            </a:pPr>
            <a:endParaRPr lang="en-US" altLang="en-US" smtClean="0">
              <a:solidFill>
                <a:srgbClr val="000000"/>
              </a:solidFill>
              <a:ea typeface="Lucida Grande"/>
              <a:cs typeface="Lucida Grande"/>
              <a:sym typeface="Arial" pitchFamily="34" charset="0"/>
            </a:endParaRPr>
          </a:p>
        </p:txBody>
      </p:sp>
      <p:sp>
        <p:nvSpPr>
          <p:cNvPr id="86020" name="AutoShape 5" descr="data:image/jpg;base64,/9j/4AAQSkZJRgABAQAAAQABAAD/2wCEAAkGBhQQDxUREhQVFRQVERUVFRUUFBUSFRAUFhUVGBUWFBQYHCYeFxkjJRUXIC8gJCc1LCwsGSoxQTAqNiYuLCoBCQoKBQUFDQUFDSkYEhgpKSkpKSkpKSkpKSkpKSkpKSkpKSkpKSkpKSkpKSkpKSkpKSkpKSkpKSkpKSkpKSkpKf/AABEIAG8AdAMBIgACEQEDEQH/xAAbAAABBQEBAAAAAAAAAAAAAAAAAwQFBgcCAf/EAD4QAAIABAIFCAYJBAMAAAAAAAECAAMEEQUSITFBUYEGBxMiYXGRoRQycoLR8BUjUmKSsbLB4TNCU/Fzg6L/xAAUAQEAAAAAAAAAAAAAAAAAAAAA/8QAFBEBAAAAAAAAAAAAAAAAAAAAAP/aAAwDAQACEQMRAD8A3GCCCAIxjH583G8ZaiWayU0nODl0qOjFncrcBiXIUX2W7b6fyuxv0KhnVG1JZydsxurLHiRFC5m8IyU02rb1pz5FJ1lJfrHixP4ICwcmsEm4aMgqpk6VptLmoLKd6Ne692rs2xaaKvLrmIsL2FtOrbEPVvc2ESipkQLuFvjAP1a+qPYifSChuPDYYkKaqEwXGvaN0AtBBBAEEEEAQQQQBBBBAEEEBgMp57cWLGnoJelnYTGUbSSUkrxJfwEXXDsOWkpZVOuqVLVL/aYDrNxNzxjOOTjfSnKGbVnTKkEuu6yfVyPE9fgY0usmQCdEmabfYunjs+eyJCc0IYbLtLzbWN+A0D946nNANpzQ3SqMtsw/2Nxjuc0MZ72EBLYNyvkVLtKzdHPlmzyXIDD7yHU6HQQRvFwNUP5tZfQurfvimYPgEqZVemMt3QZEJ1A681vtAEgHtPZFrQQCqmFkJhJBCwNheAXTVHUQ1XUlFFjZi35aTEdjvLn0JVmTqea8o2BmScjBG3OrEFb7Dq2a4C1QRGYDyjkVsgT5D3UmxB6rIwtdWU6iLjxjyAlIrHORjnomGTnBs7joZe/NMuLjtAzNwizxkHO5WNWYhTYbKOkFc3ZMnEAX9let3NAS/NLg/QYd0xFmqHL/APWl1lj9Te9Fjn3Zgo1k28YddCsmWspBZERUUblUADyEJ4bLzTC2xR5n5MBIOAAANQFhwhnOaHM5oYzmgG85oi6+bYQ/nNDGnl9JUKNi9Y9w1edoCbw6m6OWq7QNPedJh6ghNBCyCAUQR7OOi2+OkEN6mbbM32R8+cBH1TZptti6OO357I4xisSnop06YoZEksSrAFZlxYIQdYYkDjHtIl9MU3nlxfJTyaNPWmv0jAayiaEHFj/4gKryL5EVVZTtNkvkTpWW18oYhUuR424QRtPJPBPQ6GTT7UljPbbMbrTD+ImCAk6ieERnY2VVLMTsUC5PlGO828s1+K1OIzBoUsy32PNuqD3UBHhFv53sc9Hw1pYNnqGEob8muYe6wy+9HHN1g/ouGS7izzrz339cDID3KF84CarJkO6GXllDe3WPHV5WhgVzuF3nT3bYlZrQDec0MZzQ5nNDGc0A1qZlgYVwCR1WmH+42Hcv838IYVzk2UaybDvOqLFSyAiKo2ACAXQQughNBCyCA6JsLxF4i+gJvNz3D58okZx1DjERMbPMJ2DQO4QDqjlRmVAPpXlKX9aTTtcbskg2T8Uw5u4xe+VWL+hYfOng2YJll/8AI/VTwJze7EHzJYH0VG9Sw6097Lf/ABy7geLF/AQGkQQQQGNcvHOJ47JoVN5cohHtqF/rJ54KAO9Y0yqcAWGgDQBuGwRk3N3ikqTiVTNq2K1DM6KGH97zCZ2k2Aa6gAdpjRqjFlbVm8P5gJDC5dyz7uqPzP7Q4nNCGGVaNLCqdI0kHQb7dG0R3OaAbTmhlOaHE5oj6uZYGA4w6X0lRfYgvx1D9zwixoIisBp7S8x1ub8NQ+PGJdBAKIIWQQmgjtzZYBrVzrKzcB36h8YZUcuO8QfSqcT+Q/eFqRABc6ANZ3DfAZxzv17Tp1Nh0rSzMHI3vMPRyQfFz7wjVMIw1aanlyE9WVLVB25Ra57Tr4xk3IRPpPHp1cwvLlEul9Qv9XIH4QW71jZYAggggKfyy5tKfELzB9VUW/qqNDnZ0qf3d+vt2Rm82qrcHmCTWIZkm9kcHMCB/jmHX7Dae6N4hCuoZc+W0qaiujCzKwDA8DAZxheLy6hekkve2u2hkO5hrUxPUuK36r8G+PxipcpuaedSuanDHbRcmSW66jcjHRMX7rae0xGYLy5Vm6KqXopgOUsQVXMNjg6ZZ79HdAaLOaIyqBdlQa2IHjtjunqri176Lg7xHeFgGY01jZUFr9rfxfxgJ+VLAAA1AADuELoIg3xgk9QWG86Sf2EKyax/tHy+EBPII5nHSBuhpT1bbbHygrp1kJ2toHHX5QDJWzuW3nR3bIiucTGPRcMm2NnnfUJv64OcjuUN5RNUcuM55yZhr8VpsNlnQpUNbY82zOfdQA8TAW7mgwP0fDVmEWeoYzTvyerLHdYZvei8QnTyFloqKLKqhVA2KBYDyhSAIIIIAggggCK1yt5A02IreYuScBZZyABxuDbHXsPAiLLBAYLW0Nfgb2mDpabNZWFzLN9gOuU3YdB7dcSlNy/pWUKzOmksQyE9Y7yt77v9xsc6QrqUdQysLFWAYMDrBB0ERWqnmyw6ZrpUX2C8v9DAQFSkcqaZ/VqJfFsn6rRISawNpRw3stm/IwtU8ylC3qmfL9mYGA/GpiIqOYdL3lVbLuzylbzVl/KAmVrHXUzDj8YXXFGYgTDcDbYC3hriptzTYjK/o1iEDUDMnS/KzCG07k7jkgXsswDbnkN+vKYDT0qElymmseoiM7H7qgknwEZ3zSUjVmI1OJTRpBbL2TJxJIHsqMvc0V+r5TYhNlth7S0vPslhlDesCQGz5Re1j2GNf5B8mfo+hSQ1jMJLzSNIMxtYB2gABb/dgLDBBBAEEEEB/9k=">
            <a:hlinkClick r:id="rId3"/>
          </p:cNvPr>
          <p:cNvSpPr>
            <a:spLocks noChangeAspect="1" noChangeArrowheads="1"/>
          </p:cNvSpPr>
          <p:nvPr/>
        </p:nvSpPr>
        <p:spPr bwMode="auto">
          <a:xfrm>
            <a:off x="233363" y="-379413"/>
            <a:ext cx="146526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2946400" y="525463"/>
            <a:ext cx="3403600" cy="2628900"/>
          </a:xfrm>
          <a:ln/>
        </p:spPr>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DFA4A2-DADB-4D2C-9B12-5E57D843EB51}" type="slidenum">
              <a:rPr lang="en-US" altLang="en-US" sz="1200" smtClean="0"/>
              <a:pPr eaLnBrk="1" hangingPunct="1"/>
              <a:t>51</a:t>
            </a:fld>
            <a:endParaRPr lang="en-US" alt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2946400" y="525463"/>
            <a:ext cx="3403600" cy="2628900"/>
          </a:xfrm>
          <a:ln/>
        </p:spPr>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F6D79B-D04C-4BF0-9539-96FC8FE59431}" type="slidenum">
              <a:rPr lang="en-US" altLang="en-US" sz="1200" smtClean="0"/>
              <a:pPr eaLnBrk="1" hangingPunct="1"/>
              <a:t>53</a:t>
            </a:fld>
            <a:endParaRPr lang="en-US" alt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2946400" y="525463"/>
            <a:ext cx="3403600" cy="2628900"/>
          </a:xfrm>
          <a:ln/>
        </p:spPr>
      </p:sp>
      <p:sp>
        <p:nvSpPr>
          <p:cNvPr id="136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C2E080-F1F6-44C2-9493-667DB019F119}" type="slidenum">
              <a:rPr lang="en-US" altLang="en-US" sz="1200" smtClean="0"/>
              <a:pPr eaLnBrk="1" hangingPunct="1"/>
              <a:t>54</a:t>
            </a:fld>
            <a:endParaRPr lang="en-US" alt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2946400" y="525463"/>
            <a:ext cx="3403600" cy="2628900"/>
          </a:xfrm>
          <a:ln/>
        </p:spPr>
      </p:sp>
      <p:sp>
        <p:nvSpPr>
          <p:cNvPr id="138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B4193F-8BAF-4C80-8540-4945CC3EE483}" type="slidenum">
              <a:rPr lang="en-US" altLang="en-US" sz="1200" smtClean="0"/>
              <a:pPr eaLnBrk="1" hangingPunct="1"/>
              <a:t>56</a:t>
            </a:fld>
            <a:endParaRPr lang="en-US" alt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87043"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endParaRPr lang="en-US" altLang="en-US" b="1" smtClean="0">
              <a:solidFill>
                <a:srgbClr val="000000"/>
              </a:solidFill>
              <a:ea typeface="Lucida Grande"/>
              <a:cs typeface="Lucida Grande"/>
              <a:sym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2946400" y="525463"/>
            <a:ext cx="3403600" cy="2628900"/>
          </a:xfrm>
          <a:ln/>
        </p:spPr>
      </p:sp>
      <p:sp>
        <p:nvSpPr>
          <p:cNvPr id="145411" name="Notes Placeholder 2"/>
          <p:cNvSpPr>
            <a:spLocks noGrp="1"/>
          </p:cNvSpPr>
          <p:nvPr>
            <p:ph type="body" idx="1"/>
          </p:nvPr>
        </p:nvSpPr>
        <p:spPr bwMode="auto">
          <a:xfrm>
            <a:off x="930275" y="3330575"/>
            <a:ext cx="7435850" cy="315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03DB743-6010-41CF-94FA-86CEF8D1B929}" type="slidenum">
              <a:rPr lang="en-US" altLang="en-US" sz="1200" smtClean="0"/>
              <a:pPr eaLnBrk="1" hangingPunct="1"/>
              <a:t>63</a:t>
            </a:fld>
            <a:endParaRPr lang="en-US" alt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2946400" y="525463"/>
            <a:ext cx="3403600" cy="2628900"/>
          </a:xfrm>
          <a:ln/>
        </p:spPr>
      </p:sp>
      <p:sp>
        <p:nvSpPr>
          <p:cNvPr id="146435" name="Notes Placeholder 2"/>
          <p:cNvSpPr>
            <a:spLocks noGrp="1"/>
          </p:cNvSpPr>
          <p:nvPr>
            <p:ph type="body" idx="1"/>
          </p:nvPr>
        </p:nvSpPr>
        <p:spPr bwMode="auto">
          <a:xfrm>
            <a:off x="930275" y="3330575"/>
            <a:ext cx="7435850" cy="3154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p>
            <a:endParaRPr lang="en-US" alt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1363" indent="-284163" defTabSz="930275" eaLnBrk="0" hangingPunct="0">
              <a:defRPr sz="2400">
                <a:solidFill>
                  <a:schemeClr val="tx1"/>
                </a:solidFill>
                <a:latin typeface="Arial" pitchFamily="34" charset="0"/>
                <a:ea typeface="ＭＳ Ｐゴシック" pitchFamily="34" charset="-128"/>
              </a:defRPr>
            </a:lvl2pPr>
            <a:lvl3pPr marL="1141413" indent="-227013" defTabSz="930275" eaLnBrk="0" hangingPunct="0">
              <a:defRPr sz="2400">
                <a:solidFill>
                  <a:schemeClr val="tx1"/>
                </a:solidFill>
                <a:latin typeface="Arial" pitchFamily="34" charset="0"/>
                <a:ea typeface="ＭＳ Ｐゴシック" pitchFamily="34" charset="-128"/>
              </a:defRPr>
            </a:lvl3pPr>
            <a:lvl4pPr marL="1597025" indent="-227013" defTabSz="930275" eaLnBrk="0" hangingPunct="0">
              <a:defRPr sz="2400">
                <a:solidFill>
                  <a:schemeClr val="tx1"/>
                </a:solidFill>
                <a:latin typeface="Arial" pitchFamily="34" charset="0"/>
                <a:ea typeface="ＭＳ Ｐゴシック" pitchFamily="34" charset="-128"/>
              </a:defRPr>
            </a:lvl4pPr>
            <a:lvl5pPr marL="2054225" indent="-227013" defTabSz="930275" eaLnBrk="0" hangingPunct="0">
              <a:defRPr sz="2400">
                <a:solidFill>
                  <a:schemeClr val="tx1"/>
                </a:solidFill>
                <a:latin typeface="Arial" pitchFamily="34" charset="0"/>
                <a:ea typeface="ＭＳ Ｐゴシック" pitchFamily="34" charset="-128"/>
              </a:defRPr>
            </a:lvl5pPr>
            <a:lvl6pPr marL="25114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86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58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3025" indent="-227013"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8D916D7-E4D3-49DA-B177-98FBCF3FEB4E}" type="slidenum">
              <a:rPr lang="en-US" altLang="en-US" sz="1200" smtClean="0"/>
              <a:pPr eaLnBrk="1" hangingPunct="1"/>
              <a:t>64</a:t>
            </a:fld>
            <a:endParaRPr lang="en-US" alt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147459" name="Notes Placeholder 5"/>
          <p:cNvSpPr>
            <a:spLocks noGrp="1"/>
          </p:cNvSpPr>
          <p:nvPr/>
        </p:nvSpPr>
        <p:spPr bwMode="auto">
          <a:xfrm>
            <a:off x="930275" y="3330575"/>
            <a:ext cx="743585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30000"/>
              </a:spcBef>
            </a:pPr>
            <a:endParaRPr lang="en-US"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Grp="1" noRot="1" noChangeAspect="1" noChangeArrowheads="1" noTextEdit="1"/>
          </p:cNvSpPr>
          <p:nvPr>
            <p:ph type="sldImg"/>
          </p:nvPr>
        </p:nvSpPr>
        <p:spPr>
          <a:xfrm>
            <a:off x="2946400" y="525463"/>
            <a:ext cx="3403600" cy="2628900"/>
          </a:xfrm>
          <a:solidFill>
            <a:srgbClr val="FFFFFF"/>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xfrm>
            <a:off x="2895600" y="574675"/>
            <a:ext cx="3403600" cy="2628900"/>
          </a:xfrm>
          <a:solidFill>
            <a:srgbClr val="FFFFFF"/>
          </a:solidFill>
          <a:ln/>
        </p:spPr>
      </p:sp>
      <p:sp>
        <p:nvSpPr>
          <p:cNvPr id="88067" name="Rectangle 2"/>
          <p:cNvSpPr>
            <a:spLocks noGrp="1" noChangeArrowheads="1"/>
          </p:cNvSpPr>
          <p:nvPr>
            <p:ph type="body" idx="1"/>
          </p:nvPr>
        </p:nvSpPr>
        <p:spPr bwMode="auto">
          <a:xfrm>
            <a:off x="908050" y="3330575"/>
            <a:ext cx="7437438"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spcBef>
                <a:spcPts val="425"/>
              </a:spcBef>
            </a:pPr>
            <a:endParaRPr lang="en-US" altLang="en-US" b="1" smtClean="0">
              <a:solidFill>
                <a:srgbClr val="000000"/>
              </a:solidFill>
              <a:latin typeface="Arial Bold" pitchFamily="34" charset="0"/>
              <a:cs typeface="Arial Bold" pitchFamily="34" charset="0"/>
              <a:sym typeface="Arial Bold"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xfrm>
            <a:off x="2946400" y="525463"/>
            <a:ext cx="3403600" cy="2628900"/>
          </a:xfrm>
          <a:solidFill>
            <a:srgbClr val="FFFFFF"/>
          </a:solidFill>
          <a:ln/>
        </p:spPr>
      </p:sp>
      <p:sp>
        <p:nvSpPr>
          <p:cNvPr id="89091" name="Rectangle 2"/>
          <p:cNvSpPr>
            <a:spLocks noGrp="1" noChangeArrowheads="1"/>
          </p:cNvSpPr>
          <p:nvPr>
            <p:ph type="body" idx="1"/>
          </p:nvPr>
        </p:nvSpPr>
        <p:spPr bwMode="auto">
          <a:xfrm>
            <a:off x="930275" y="3330575"/>
            <a:ext cx="7435850"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a:p>
            <a:pPr marL="39688" eaLnBrk="1" hangingPunct="1">
              <a:lnSpc>
                <a:spcPct val="80000"/>
              </a:lnSpc>
              <a:spcBef>
                <a:spcPts val="363"/>
              </a:spcBef>
            </a:pPr>
            <a:endParaRPr lang="en-US" altLang="en-US" sz="1100" smtClean="0">
              <a:solidFill>
                <a:srgbClr val="000000"/>
              </a:solidFill>
              <a:cs typeface="Arial" pitchFamily="34" charset="0"/>
              <a:sym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xfrm>
            <a:off x="2895600" y="574675"/>
            <a:ext cx="3403600" cy="2628900"/>
          </a:xfrm>
          <a:solidFill>
            <a:srgbClr val="FFFFFF"/>
          </a:solidFill>
          <a:ln/>
        </p:spPr>
      </p:sp>
      <p:sp>
        <p:nvSpPr>
          <p:cNvPr id="90115" name="Rectangle 2"/>
          <p:cNvSpPr>
            <a:spLocks noGrp="1" noChangeArrowheads="1"/>
          </p:cNvSpPr>
          <p:nvPr>
            <p:ph type="body" idx="1"/>
          </p:nvPr>
        </p:nvSpPr>
        <p:spPr bwMode="auto">
          <a:xfrm>
            <a:off x="908050" y="3330575"/>
            <a:ext cx="7437438"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30" tIns="45665" rIns="91330" bIns="45665"/>
          <a:lstStyle/>
          <a:p>
            <a:pPr marL="39688" eaLnBrk="1" hangingPunct="1">
              <a:spcBef>
                <a:spcPts val="425"/>
              </a:spcBef>
            </a:pPr>
            <a:endParaRPr lang="en-US" altLang="en-US" smtClean="0">
              <a:solidFill>
                <a:srgbClr val="000000"/>
              </a:solidFill>
              <a:cs typeface="Arial" pitchFamily="34" charset="0"/>
              <a:sym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34965" y="373063"/>
            <a:ext cx="9385300" cy="70231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6" name="Rounded Rectangle 5"/>
          <p:cNvSpPr/>
          <p:nvPr/>
        </p:nvSpPr>
        <p:spPr>
          <a:xfrm>
            <a:off x="460456" y="492050"/>
            <a:ext cx="9137490" cy="352348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5" name="Title 4"/>
          <p:cNvSpPr>
            <a:spLocks noGrp="1"/>
          </p:cNvSpPr>
          <p:nvPr>
            <p:ph type="ctrTitle"/>
          </p:nvPr>
        </p:nvSpPr>
        <p:spPr>
          <a:xfrm>
            <a:off x="794614" y="2062900"/>
            <a:ext cx="8549640" cy="2072640"/>
          </a:xfrm>
        </p:spPr>
        <p:txBody>
          <a:bodyPr lIns="50929" rIns="50929"/>
          <a:lstStyle>
            <a:lvl1pPr algn="r">
              <a:defRPr sz="50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94614" y="4176370"/>
            <a:ext cx="8549640" cy="1036320"/>
          </a:xfrm>
        </p:spPr>
        <p:txBody>
          <a:bodyPr tIns="0"/>
          <a:lstStyle>
            <a:lvl1pPr marL="40744" indent="0" algn="r">
              <a:spcBef>
                <a:spcPts val="0"/>
              </a:spcBef>
              <a:buNone/>
              <a:defRPr sz="2200">
                <a:solidFill>
                  <a:schemeClr val="bg2">
                    <a:shade val="25000"/>
                  </a:schemeClr>
                </a:solidFill>
              </a:defRPr>
            </a:lvl1pPr>
            <a:lvl2pPr marL="509292" indent="0" algn="ctr">
              <a:buNone/>
            </a:lvl2pPr>
            <a:lvl3pPr marL="1018586" indent="0" algn="ctr">
              <a:buNone/>
            </a:lvl3pPr>
            <a:lvl4pPr marL="1527879" indent="0" algn="ctr">
              <a:buNone/>
            </a:lvl4pPr>
            <a:lvl5pPr marL="2037173" indent="0" algn="ctr">
              <a:buNone/>
            </a:lvl5pPr>
            <a:lvl6pPr marL="2546466" indent="0" algn="ctr">
              <a:buNone/>
            </a:lvl6pPr>
            <a:lvl7pPr marL="3055758" indent="0" algn="ctr">
              <a:buNone/>
            </a:lvl7pPr>
            <a:lvl8pPr marL="3565052" indent="0" algn="ctr">
              <a:buNone/>
            </a:lvl8pPr>
            <a:lvl9pPr marL="4074344"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lgn="r">
              <a:defRPr/>
            </a:lvl1pPr>
            <a:extLst/>
          </a:lstStyle>
          <a:p>
            <a:pPr>
              <a:defRPr/>
            </a:pPr>
            <a:fld id="{4D011D7F-06AF-4825-871E-B701400D61AE}" type="datetimeFigureOut">
              <a:rPr lang="en-US"/>
              <a:pPr>
                <a:defRPr/>
              </a:pPr>
              <a:t>6/15/2015</a:t>
            </a:fld>
            <a:endParaRPr lang="en-US"/>
          </a:p>
        </p:txBody>
      </p:sp>
      <p:sp>
        <p:nvSpPr>
          <p:cNvPr id="8" name="Footer Placeholder 7"/>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92658214-00B4-443A-95D2-A5CBF6865EFF}" type="slidenum">
              <a:rPr lang="en-US"/>
              <a:pPr>
                <a:defRPr/>
              </a:pPr>
              <a:t>‹#›</a:t>
            </a:fld>
            <a:endParaRPr lang="en-US" dirty="0"/>
          </a:p>
        </p:txBody>
      </p:sp>
    </p:spTree>
    <p:extLst>
      <p:ext uri="{BB962C8B-B14F-4D97-AF65-F5344CB8AC3E}">
        <p14:creationId xmlns:p14="http://schemas.microsoft.com/office/powerpoint/2010/main" val="160936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3212" y="5647944"/>
            <a:ext cx="9002268" cy="1191768"/>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53212" y="601065"/>
            <a:ext cx="9002268" cy="4746346"/>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extLst/>
          </a:lstStyle>
          <a:p>
            <a:pPr>
              <a:defRPr/>
            </a:pPr>
            <a:fld id="{114C249F-1DD5-47F2-AEB5-EA7BF827AECE}"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ABF62C03-88FA-4C8E-BFF1-04DF6C3FB682}" type="slidenum">
              <a:rPr lang="en-US"/>
              <a:pPr>
                <a:defRPr/>
              </a:pPr>
              <a:t>‹#›</a:t>
            </a:fld>
            <a:endParaRPr lang="en-US"/>
          </a:p>
        </p:txBody>
      </p:sp>
    </p:spTree>
    <p:extLst>
      <p:ext uri="{BB962C8B-B14F-4D97-AF65-F5344CB8AC3E}">
        <p14:creationId xmlns:p14="http://schemas.microsoft.com/office/powerpoint/2010/main" val="166410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604527"/>
            <a:ext cx="2179320" cy="595883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86740" y="604525"/>
            <a:ext cx="6537960" cy="595884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extLst/>
          </a:lstStyle>
          <a:p>
            <a:pPr>
              <a:defRPr/>
            </a:pPr>
            <a:fld id="{8CB65048-EC6F-4DF2-8194-DA355261EC8E}"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2E7975F-A350-419A-A42A-4CE0B94882D2}" type="slidenum">
              <a:rPr lang="en-US"/>
              <a:pPr>
                <a:defRPr/>
              </a:pPr>
              <a:t>‹#›</a:t>
            </a:fld>
            <a:endParaRPr lang="en-US"/>
          </a:p>
        </p:txBody>
      </p:sp>
    </p:spTree>
    <p:extLst>
      <p:ext uri="{BB962C8B-B14F-4D97-AF65-F5344CB8AC3E}">
        <p14:creationId xmlns:p14="http://schemas.microsoft.com/office/powerpoint/2010/main" val="148479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35281" y="372428"/>
            <a:ext cx="9386094" cy="702394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6" name="Rounded Rectangle 5"/>
          <p:cNvSpPr/>
          <p:nvPr/>
        </p:nvSpPr>
        <p:spPr>
          <a:xfrm>
            <a:off x="460456" y="492050"/>
            <a:ext cx="9137490" cy="352348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5" name="Title 4"/>
          <p:cNvSpPr>
            <a:spLocks noGrp="1"/>
          </p:cNvSpPr>
          <p:nvPr>
            <p:ph type="ctrTitle"/>
          </p:nvPr>
        </p:nvSpPr>
        <p:spPr>
          <a:xfrm>
            <a:off x="794614" y="2062900"/>
            <a:ext cx="8549640" cy="2072640"/>
          </a:xfrm>
        </p:spPr>
        <p:txBody>
          <a:bodyPr lIns="50941" rIns="50941" bIns="50941"/>
          <a:lstStyle>
            <a:lvl1pPr algn="r">
              <a:defRPr sz="50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94614" y="4176370"/>
            <a:ext cx="8549640" cy="1036320"/>
          </a:xfrm>
        </p:spPr>
        <p:txBody>
          <a:bodyPr tIns="0"/>
          <a:lstStyle>
            <a:lvl1pPr marL="40753" indent="0" algn="r">
              <a:spcBef>
                <a:spcPts val="0"/>
              </a:spcBef>
              <a:buNone/>
              <a:defRPr sz="2200">
                <a:solidFill>
                  <a:schemeClr val="bg2">
                    <a:shade val="25000"/>
                  </a:schemeClr>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FCD26B05-3B9D-4985-A626-F16C28E3A921}"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8" name="Footer Placeholder 7"/>
          <p:cNvSpPr>
            <a:spLocks noGrp="1"/>
          </p:cNvSpPr>
          <p:nvPr>
            <p:ph type="ftr" sz="quarter" idx="11"/>
          </p:nvPr>
        </p:nvSpPr>
        <p:spPr/>
        <p:txBody>
          <a:bodyPr/>
          <a:lstStyle>
            <a:lvl1pPr>
              <a:defRPr dirty="0"/>
            </a:lvl1pPr>
            <a:extLst/>
          </a:lstStyle>
          <a:p>
            <a:pPr>
              <a:defRPr/>
            </a:pPr>
            <a:endParaRPr lang="en-US">
              <a:solidFill>
                <a:srgbClr val="EBDDC3">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701FACD4-AE10-430A-81D1-3A896CDC79FA}"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1101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212" y="5647944"/>
            <a:ext cx="9002268" cy="119176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53212" y="601065"/>
            <a:ext cx="9002268" cy="474634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EE94655-9026-47A2-B070-ED1D8244397E}"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EBDDC3">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C2F8281-BB75-428D-B5AD-F6E0988EDB26}"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2744221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35281" y="372428"/>
            <a:ext cx="9386094" cy="702394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5" name="Rounded Rectangle 4"/>
          <p:cNvSpPr/>
          <p:nvPr/>
        </p:nvSpPr>
        <p:spPr>
          <a:xfrm>
            <a:off x="460456" y="492051"/>
            <a:ext cx="9137490" cy="49201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2" name="Title 1"/>
          <p:cNvSpPr>
            <a:spLocks noGrp="1"/>
          </p:cNvSpPr>
          <p:nvPr>
            <p:ph type="title"/>
          </p:nvPr>
        </p:nvSpPr>
        <p:spPr>
          <a:xfrm>
            <a:off x="515178" y="5585765"/>
            <a:ext cx="9002268" cy="766877"/>
          </a:xfrm>
        </p:spPr>
        <p:txBody>
          <a:bodyPr lIns="101882" bIns="0"/>
          <a:lstStyle>
            <a:lvl1pPr algn="l">
              <a:buNone/>
              <a:defRPr sz="40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15178" y="6374415"/>
            <a:ext cx="9002268" cy="476707"/>
          </a:xfrm>
        </p:spPr>
        <p:txBody>
          <a:bodyPr lIns="132447" tIns="0"/>
          <a:lstStyle>
            <a:lvl1pPr marL="0" marR="40753" indent="0" algn="l">
              <a:spcBef>
                <a:spcPts val="0"/>
              </a:spcBef>
              <a:spcAft>
                <a:spcPts val="0"/>
              </a:spcAft>
              <a:buNone/>
              <a:defRPr sz="2000" b="0">
                <a:solidFill>
                  <a:schemeClr val="accent1">
                    <a:shade val="50000"/>
                    <a:satMod val="110000"/>
                  </a:schemeClr>
                </a:solidFill>
                <a:effectLst/>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4ABBAC0-73B2-48F1-9F0D-C52858B208E0}"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7" name="Footer Placeholder 4"/>
          <p:cNvSpPr>
            <a:spLocks noGrp="1"/>
          </p:cNvSpPr>
          <p:nvPr>
            <p:ph type="ftr" sz="quarter" idx="11"/>
          </p:nvPr>
        </p:nvSpPr>
        <p:spPr/>
        <p:txBody>
          <a:bodyPr/>
          <a:lstStyle>
            <a:lvl1pPr>
              <a:defRPr dirty="0"/>
            </a:lvl1pPr>
            <a:extLst/>
          </a:lstStyle>
          <a:p>
            <a:pPr>
              <a:defRPr/>
            </a:pPr>
            <a:endParaRPr lang="en-US">
              <a:solidFill>
                <a:srgbClr val="EBDDC3">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A49D507A-2592-42A8-BCA5-E5061BCC4968}"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57348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65787" y="601066"/>
            <a:ext cx="4325112" cy="4974336"/>
          </a:xfrm>
        </p:spPr>
        <p:txBody>
          <a:bodyPr/>
          <a:lstStyle>
            <a:lvl1pPr>
              <a:defRPr sz="2900"/>
            </a:lvl1pPr>
            <a:lvl2pPr>
              <a:defRPr sz="2500"/>
            </a:lvl2pPr>
            <a:lvl3pPr>
              <a:defRPr sz="22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30896" y="601066"/>
            <a:ext cx="4325112" cy="4974336"/>
          </a:xfrm>
        </p:spPr>
        <p:txBody>
          <a:bodyPr/>
          <a:lstStyle>
            <a:lvl1pPr>
              <a:defRPr sz="2900"/>
            </a:lvl1pPr>
            <a:lvl2pPr>
              <a:defRPr sz="2500"/>
            </a:lvl2pPr>
            <a:lvl3pPr>
              <a:defRPr sz="22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FAC17220-DE86-41C8-B582-B2F0464F68A6}"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EBDDC3">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D4C45E8-4BA0-4974-A7A0-7B1EFA059176}"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242827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3212" y="5647944"/>
            <a:ext cx="9002268" cy="1191768"/>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67946" y="656696"/>
            <a:ext cx="4325112" cy="897784"/>
          </a:xfrm>
        </p:spPr>
        <p:txBody>
          <a:bodyPr lIns="163012" anchor="ctr"/>
          <a:lstStyle>
            <a:lvl1pPr marL="0" indent="0" algn="l">
              <a:buNone/>
              <a:defRPr sz="2700" b="1">
                <a:solidFill>
                  <a:schemeClr val="tx1"/>
                </a:solidFill>
              </a:defRPr>
            </a:lvl1pPr>
            <a:lvl2pPr>
              <a:buNone/>
              <a:defRPr sz="2200" b="1"/>
            </a:lvl2pPr>
            <a:lvl3pPr>
              <a:buNone/>
              <a:defRPr sz="2000" b="1"/>
            </a:lvl3pPr>
            <a:lvl4pPr>
              <a:buNone/>
              <a:defRPr sz="1800" b="1"/>
            </a:lvl4pPr>
            <a:lvl5pPr>
              <a:buNone/>
              <a:defRPr sz="1800" b="1"/>
            </a:lvl5pPr>
            <a:extLst/>
          </a:lstStyle>
          <a:p>
            <a:pPr lvl="0"/>
            <a:r>
              <a:rPr lang="en-US" smtClean="0"/>
              <a:t>Click to edit Master text styles</a:t>
            </a:r>
          </a:p>
        </p:txBody>
      </p:sp>
      <p:sp>
        <p:nvSpPr>
          <p:cNvPr id="4" name="Text Placeholder 3"/>
          <p:cNvSpPr>
            <a:spLocks noGrp="1"/>
          </p:cNvSpPr>
          <p:nvPr>
            <p:ph type="body" sz="half" idx="3"/>
          </p:nvPr>
        </p:nvSpPr>
        <p:spPr>
          <a:xfrm>
            <a:off x="5117386" y="656696"/>
            <a:ext cx="4325112" cy="897784"/>
          </a:xfrm>
        </p:spPr>
        <p:txBody>
          <a:bodyPr lIns="152824" anchor="ctr"/>
          <a:lstStyle>
            <a:lvl1pPr marL="0" indent="0" algn="l">
              <a:buNone/>
              <a:defRPr sz="2700" b="1">
                <a:solidFill>
                  <a:schemeClr val="tx1"/>
                </a:solidFill>
              </a:defRPr>
            </a:lvl1pPr>
            <a:lvl2pPr>
              <a:buNone/>
              <a:defRPr sz="2200" b="1"/>
            </a:lvl2pPr>
            <a:lvl3pPr>
              <a:buNone/>
              <a:defRPr sz="2000" b="1"/>
            </a:lvl3pPr>
            <a:lvl4pPr>
              <a:buNone/>
              <a:defRPr sz="1800" b="1"/>
            </a:lvl4pPr>
            <a:lvl5pPr>
              <a:buNone/>
              <a:defRPr sz="1800" b="1"/>
            </a:lvl5pPr>
            <a:extLst/>
          </a:lstStyle>
          <a:p>
            <a:pPr lvl="0"/>
            <a:r>
              <a:rPr lang="en-US" smtClean="0"/>
              <a:t>Click to edit Master text styles</a:t>
            </a:r>
          </a:p>
        </p:txBody>
      </p:sp>
      <p:sp>
        <p:nvSpPr>
          <p:cNvPr id="5" name="Content Placeholder 4"/>
          <p:cNvSpPr>
            <a:spLocks noGrp="1"/>
          </p:cNvSpPr>
          <p:nvPr>
            <p:ph sz="quarter" idx="2"/>
          </p:nvPr>
        </p:nvSpPr>
        <p:spPr>
          <a:xfrm>
            <a:off x="667946" y="1640840"/>
            <a:ext cx="4325112" cy="3955288"/>
          </a:xfrm>
        </p:spPr>
        <p:txBody>
          <a:bodyPr/>
          <a:lstStyle>
            <a:lvl1pPr algn="l">
              <a:defRPr sz="2700"/>
            </a:lvl1pPr>
            <a:lvl2pPr algn="l">
              <a:defRPr sz="2200"/>
            </a:lvl2pPr>
            <a:lvl3pPr algn="l">
              <a:defRPr sz="2000"/>
            </a:lvl3pPr>
            <a:lvl4pPr algn="l">
              <a:defRPr sz="1800"/>
            </a:lvl4pPr>
            <a:lvl5pPr algn="l">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17386" y="1640840"/>
            <a:ext cx="4325112" cy="3955288"/>
          </a:xfrm>
        </p:spPr>
        <p:txBody>
          <a:bodyPr/>
          <a:lstStyle>
            <a:lvl1pPr algn="l">
              <a:defRPr sz="2700"/>
            </a:lvl1pPr>
            <a:lvl2pPr algn="l">
              <a:defRPr sz="2200"/>
            </a:lvl2pPr>
            <a:lvl3pPr algn="l">
              <a:defRPr sz="2000"/>
            </a:lvl3pPr>
            <a:lvl4pPr algn="l">
              <a:defRPr sz="1800"/>
            </a:lvl4pPr>
            <a:lvl5pPr algn="l">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000450DD-E7D1-4D5F-A6D9-8CA0399CC1D0}"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US">
              <a:solidFill>
                <a:srgbClr val="EBDDC3">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4ABC2631-6902-4FA6-A596-81FC81AFD062}"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31763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C134FFF2-C8A2-45CC-A039-CAF83724C0E6}"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US">
              <a:solidFill>
                <a:srgbClr val="EBDDC3">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97D34CEA-0577-4806-9E59-71A00BC58600}"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299481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35281" y="372428"/>
            <a:ext cx="9386094" cy="702394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02638310-7E49-4F16-BE5E-F0B8DB33A298}"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4" name="Footer Placeholder 2"/>
          <p:cNvSpPr>
            <a:spLocks noGrp="1"/>
          </p:cNvSpPr>
          <p:nvPr>
            <p:ph type="ftr" sz="quarter" idx="11"/>
          </p:nvPr>
        </p:nvSpPr>
        <p:spPr/>
        <p:txBody>
          <a:bodyPr/>
          <a:lstStyle>
            <a:lvl1pPr>
              <a:defRPr dirty="0"/>
            </a:lvl1pPr>
            <a:extLst/>
          </a:lstStyle>
          <a:p>
            <a:pPr>
              <a:defRPr/>
            </a:pPr>
            <a:endParaRPr lang="en-US">
              <a:solidFill>
                <a:srgbClr val="EBDDC3">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4F4B5FDF-8F42-445F-BDB1-C1BBE3D92D68}"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174158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662" y="604520"/>
            <a:ext cx="3268980" cy="1036320"/>
          </a:xfrm>
        </p:spPr>
        <p:txBody>
          <a:bodyPr/>
          <a:lstStyle>
            <a:lvl1pPr algn="l">
              <a:buNone/>
              <a:defRPr sz="25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6092732" y="1640842"/>
            <a:ext cx="3268980" cy="4766927"/>
          </a:xfrm>
        </p:spPr>
        <p:txBody>
          <a:bodyPr lIns="101882"/>
          <a:lstStyle>
            <a:lvl1pPr marL="20376" marR="20376" indent="0">
              <a:spcBef>
                <a:spcPts val="0"/>
              </a:spcBef>
              <a:buNone/>
              <a:defRPr sz="1600">
                <a:solidFill>
                  <a:schemeClr val="tx1"/>
                </a:solidFill>
              </a:defRPr>
            </a:lvl1pPr>
            <a:lvl2pPr>
              <a:buNone/>
              <a:defRPr sz="1300">
                <a:solidFill>
                  <a:schemeClr val="tx1"/>
                </a:solidFill>
              </a:defRPr>
            </a:lvl2pPr>
            <a:lvl3pPr>
              <a:buNone/>
              <a:defRPr sz="1100">
                <a:solidFill>
                  <a:schemeClr val="tx1"/>
                </a:solidFill>
              </a:defRPr>
            </a:lvl3pPr>
            <a:lvl4pPr>
              <a:buNone/>
              <a:defRPr sz="1000">
                <a:solidFill>
                  <a:schemeClr val="tx1"/>
                </a:solidFill>
              </a:defRPr>
            </a:lvl4pPr>
            <a:lvl5pPr>
              <a:buNone/>
              <a:defRPr sz="10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837510" y="1054163"/>
            <a:ext cx="5088775" cy="5354322"/>
          </a:xfrm>
        </p:spPr>
        <p:txBody>
          <a:bodyPr/>
          <a:lstStyle>
            <a:lvl1pPr>
              <a:defRPr sz="3100">
                <a:solidFill>
                  <a:schemeClr val="tx1"/>
                </a:solidFill>
              </a:defRPr>
            </a:lvl1pPr>
            <a:lvl2pPr>
              <a:defRPr sz="2900">
                <a:solidFill>
                  <a:schemeClr val="tx1"/>
                </a:solidFill>
              </a:defRPr>
            </a:lvl2pPr>
            <a:lvl3pPr>
              <a:defRPr sz="2700">
                <a:solidFill>
                  <a:schemeClr val="tx1"/>
                </a:solidFill>
              </a:defRPr>
            </a:lvl3pPr>
            <a:lvl4pPr>
              <a:defRPr sz="2200">
                <a:solidFill>
                  <a:schemeClr val="tx1"/>
                </a:solidFill>
              </a:defRPr>
            </a:lvl4pPr>
            <a:lvl5pPr>
              <a:defRPr sz="22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181F0D9E-DF6F-40CE-9B77-77DA2F602AAE}"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US">
              <a:solidFill>
                <a:srgbClr val="EBDDC3">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AB0FF899-2425-480B-B07C-27D3E9855FC7}"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144971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212" y="5647944"/>
            <a:ext cx="9002268" cy="119176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53212" y="601065"/>
            <a:ext cx="9002268" cy="474634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extLst/>
          </a:lstStyle>
          <a:p>
            <a:pPr>
              <a:defRPr/>
            </a:pPr>
            <a:fld id="{0B988400-1F4B-4D7A-90BE-142FBB25CFE1}"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C1A60EE-5E7C-40AC-9383-FF4F45B29107}" type="slidenum">
              <a:rPr lang="en-US"/>
              <a:pPr>
                <a:defRPr/>
              </a:pPr>
              <a:t>‹#›</a:t>
            </a:fld>
            <a:endParaRPr lang="en-US" dirty="0"/>
          </a:p>
        </p:txBody>
      </p:sp>
    </p:spTree>
    <p:extLst>
      <p:ext uri="{BB962C8B-B14F-4D97-AF65-F5344CB8AC3E}">
        <p14:creationId xmlns:p14="http://schemas.microsoft.com/office/powerpoint/2010/main" val="212661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35281" y="372428"/>
            <a:ext cx="9386094" cy="702394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6" name="Round Single Corner Rectangle 5"/>
          <p:cNvSpPr/>
          <p:nvPr/>
        </p:nvSpPr>
        <p:spPr>
          <a:xfrm>
            <a:off x="7040880" y="491173"/>
            <a:ext cx="2556510" cy="49225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2" name="Title 1"/>
          <p:cNvSpPr>
            <a:spLocks noGrp="1"/>
          </p:cNvSpPr>
          <p:nvPr>
            <p:ph type="title"/>
          </p:nvPr>
        </p:nvSpPr>
        <p:spPr>
          <a:xfrm>
            <a:off x="502920" y="5680330"/>
            <a:ext cx="9052560" cy="1191768"/>
          </a:xfrm>
        </p:spPr>
        <p:txBody>
          <a:bodyPr anchor="t"/>
          <a:lstStyle>
            <a:lvl1pPr algn="l">
              <a:buNone/>
              <a:defRPr sz="40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7108983" y="604520"/>
            <a:ext cx="2464308" cy="4773011"/>
          </a:xfrm>
        </p:spPr>
        <p:txBody>
          <a:bodyPr lIns="101882"/>
          <a:lstStyle>
            <a:lvl1pPr marL="50941" indent="0" algn="l">
              <a:spcBef>
                <a:spcPts val="0"/>
              </a:spcBef>
              <a:buNone/>
              <a:defRPr sz="1600">
                <a:solidFill>
                  <a:srgbClr val="FFFFFF"/>
                </a:solidFill>
              </a:defRPr>
            </a:lvl1pPr>
            <a:lvl2pPr>
              <a:defRPr sz="1300">
                <a:solidFill>
                  <a:srgbClr val="FFFFFF"/>
                </a:solidFill>
              </a:defRPr>
            </a:lvl2pPr>
            <a:lvl3pPr>
              <a:defRPr sz="1100">
                <a:solidFill>
                  <a:srgbClr val="FFFFFF"/>
                </a:solidFill>
              </a:defRPr>
            </a:lvl3pPr>
            <a:lvl4pPr>
              <a:defRPr sz="1000">
                <a:solidFill>
                  <a:srgbClr val="FFFFFF"/>
                </a:solidFill>
              </a:defRPr>
            </a:lvl4pPr>
            <a:lvl5pPr>
              <a:defRPr sz="10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63628" y="493870"/>
            <a:ext cx="6517843" cy="4922520"/>
          </a:xfrm>
          <a:prstGeom prst="snipRoundRect">
            <a:avLst>
              <a:gd name="adj1" fmla="val 1040"/>
              <a:gd name="adj2" fmla="val 0"/>
            </a:avLst>
          </a:prstGeom>
          <a:solidFill>
            <a:schemeClr val="bg2">
              <a:shade val="10000"/>
            </a:schemeClr>
          </a:solidFill>
        </p:spPr>
        <p:txBody>
          <a:bodyPr>
            <a:normAutofit/>
          </a:bodyPr>
          <a:lstStyle>
            <a:lvl1pPr marL="0" indent="0">
              <a:buNone/>
              <a:defRPr sz="36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36A574D3-0FC3-4959-AD9D-A5A5D198A193}"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8" name="Footer Placeholder 5"/>
          <p:cNvSpPr>
            <a:spLocks noGrp="1"/>
          </p:cNvSpPr>
          <p:nvPr>
            <p:ph type="ftr" sz="quarter" idx="11"/>
          </p:nvPr>
        </p:nvSpPr>
        <p:spPr/>
        <p:txBody>
          <a:bodyPr/>
          <a:lstStyle>
            <a:lvl1pPr>
              <a:defRPr dirty="0"/>
            </a:lvl1pPr>
            <a:extLst/>
          </a:lstStyle>
          <a:p>
            <a:pPr>
              <a:defRPr/>
            </a:pPr>
            <a:endParaRPr lang="en-US">
              <a:solidFill>
                <a:srgbClr val="EBDDC3">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F1EFAEE-54B6-4A56-B76A-8FFB092E78F3}"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365263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53212" y="5647944"/>
            <a:ext cx="9002268" cy="1191768"/>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53212" y="601065"/>
            <a:ext cx="9002268" cy="4746346"/>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9055C161-0C0B-4C8B-8E38-FEC4AACB9650}"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EBDDC3">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7C0A10D5-CD06-4607-8267-91210218142A}"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3899887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604525"/>
            <a:ext cx="2179320" cy="595883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86740" y="604523"/>
            <a:ext cx="6537960" cy="595884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2900B09-7A3A-4E26-83CB-B02DD5C97F18}"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US">
              <a:solidFill>
                <a:srgbClr val="EBDDC3">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5218BCDB-7067-42A2-909E-12652AE1C744}"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211609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34965" y="373063"/>
            <a:ext cx="9385300" cy="70231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5" name="Rounded Rectangle 4"/>
          <p:cNvSpPr/>
          <p:nvPr/>
        </p:nvSpPr>
        <p:spPr>
          <a:xfrm>
            <a:off x="460456" y="492053"/>
            <a:ext cx="9137490" cy="492017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2" name="Title 1"/>
          <p:cNvSpPr>
            <a:spLocks noGrp="1"/>
          </p:cNvSpPr>
          <p:nvPr>
            <p:ph type="title"/>
          </p:nvPr>
        </p:nvSpPr>
        <p:spPr>
          <a:xfrm>
            <a:off x="515178" y="5585767"/>
            <a:ext cx="9002268" cy="766877"/>
          </a:xfrm>
        </p:spPr>
        <p:txBody>
          <a:bodyPr bIns="0"/>
          <a:lstStyle>
            <a:lvl1pPr algn="l">
              <a:buNone/>
              <a:defRPr sz="40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15178" y="6374415"/>
            <a:ext cx="9002268" cy="476707"/>
          </a:xfrm>
        </p:spPr>
        <p:txBody>
          <a:bodyPr lIns="132416" tIns="0"/>
          <a:lstStyle>
            <a:lvl1pPr marL="0" marR="40744" indent="0" algn="l">
              <a:spcBef>
                <a:spcPts val="0"/>
              </a:spcBef>
              <a:spcAft>
                <a:spcPts val="0"/>
              </a:spcAft>
              <a:buNone/>
              <a:defRPr sz="2000" b="0">
                <a:solidFill>
                  <a:schemeClr val="accent1">
                    <a:shade val="50000"/>
                    <a:satMod val="110000"/>
                  </a:schemeClr>
                </a:solidFill>
                <a:effectLst/>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lgn="r">
              <a:defRPr/>
            </a:lvl1pPr>
            <a:extLst/>
          </a:lstStyle>
          <a:p>
            <a:pPr>
              <a:defRPr/>
            </a:pPr>
            <a:fld id="{4DBE385A-F148-48DC-A2A0-41AB0680E615}" type="datetimeFigureOut">
              <a:rPr lang="en-US"/>
              <a:pPr>
                <a:defRPr/>
              </a:pPr>
              <a:t>6/15/2015</a:t>
            </a:fld>
            <a:endParaRPr lang="en-US"/>
          </a:p>
        </p:txBody>
      </p:sp>
      <p:sp>
        <p:nvSpPr>
          <p:cNvPr id="7" name="Footer Placeholder 4"/>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9100C001-45E6-4336-A3EC-3134622AD0A8}" type="slidenum">
              <a:rPr lang="en-US"/>
              <a:pPr>
                <a:defRPr/>
              </a:pPr>
              <a:t>‹#›</a:t>
            </a:fld>
            <a:endParaRPr lang="en-US"/>
          </a:p>
        </p:txBody>
      </p:sp>
    </p:spTree>
    <p:extLst>
      <p:ext uri="{BB962C8B-B14F-4D97-AF65-F5344CB8AC3E}">
        <p14:creationId xmlns:p14="http://schemas.microsoft.com/office/powerpoint/2010/main" val="178898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65787" y="601066"/>
            <a:ext cx="4325112" cy="4974336"/>
          </a:xfrm>
        </p:spPr>
        <p:txBody>
          <a:bodyPr/>
          <a:lstStyle>
            <a:lvl1pPr>
              <a:defRPr sz="2900"/>
            </a:lvl1pPr>
            <a:lvl2pPr>
              <a:defRPr sz="2500"/>
            </a:lvl2pPr>
            <a:lvl3pPr>
              <a:defRPr sz="22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30896" y="601066"/>
            <a:ext cx="4325112" cy="4974336"/>
          </a:xfrm>
        </p:spPr>
        <p:txBody>
          <a:bodyPr/>
          <a:lstStyle>
            <a:lvl1pPr>
              <a:defRPr sz="2900"/>
            </a:lvl1pPr>
            <a:lvl2pPr>
              <a:defRPr sz="2500"/>
            </a:lvl2pPr>
            <a:lvl3pPr>
              <a:defRPr sz="22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extLst/>
          </a:lstStyle>
          <a:p>
            <a:pPr>
              <a:defRPr/>
            </a:pPr>
            <a:fld id="{5CCABCDA-4376-4A89-AC89-D732BAFA5C5E}" type="datetimeFigureOut">
              <a:rPr lang="en-US"/>
              <a:pPr>
                <a:defRPr/>
              </a:pPr>
              <a:t>6/15/2015</a:t>
            </a:fld>
            <a:endParaRPr lang="en-US"/>
          </a:p>
        </p:txBody>
      </p:sp>
      <p:sp>
        <p:nvSpPr>
          <p:cNvPr id="6" name="Footer Placeholder 5"/>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6C4B502-2577-42DD-8AAE-3FAC648BFDCC}" type="slidenum">
              <a:rPr lang="en-US"/>
              <a:pPr>
                <a:defRPr/>
              </a:pPr>
              <a:t>‹#›</a:t>
            </a:fld>
            <a:endParaRPr lang="en-US"/>
          </a:p>
        </p:txBody>
      </p:sp>
    </p:spTree>
    <p:extLst>
      <p:ext uri="{BB962C8B-B14F-4D97-AF65-F5344CB8AC3E}">
        <p14:creationId xmlns:p14="http://schemas.microsoft.com/office/powerpoint/2010/main" val="391415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3212" y="5647944"/>
            <a:ext cx="9002268" cy="1191768"/>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67946" y="656696"/>
            <a:ext cx="4325112" cy="897784"/>
          </a:xfrm>
        </p:spPr>
        <p:txBody>
          <a:bodyPr lIns="162974" anchor="ctr"/>
          <a:lstStyle>
            <a:lvl1pPr marL="0" indent="0" algn="l">
              <a:buNone/>
              <a:defRPr sz="2700" b="1">
                <a:solidFill>
                  <a:schemeClr val="tx1"/>
                </a:solidFill>
              </a:defRPr>
            </a:lvl1pPr>
            <a:lvl2pPr>
              <a:buNone/>
              <a:defRPr sz="2200" b="1"/>
            </a:lvl2pPr>
            <a:lvl3pPr>
              <a:buNone/>
              <a:defRPr sz="2000" b="1"/>
            </a:lvl3pPr>
            <a:lvl4pPr>
              <a:buNone/>
              <a:defRPr sz="1800" b="1"/>
            </a:lvl4pPr>
            <a:lvl5pPr>
              <a:buNone/>
              <a:defRPr sz="1800" b="1"/>
            </a:lvl5pPr>
            <a:extLst/>
          </a:lstStyle>
          <a:p>
            <a:pPr lvl="0"/>
            <a:r>
              <a:rPr lang="en-US" smtClean="0"/>
              <a:t>Click to edit Master text styles</a:t>
            </a:r>
          </a:p>
        </p:txBody>
      </p:sp>
      <p:sp>
        <p:nvSpPr>
          <p:cNvPr id="4" name="Text Placeholder 3"/>
          <p:cNvSpPr>
            <a:spLocks noGrp="1"/>
          </p:cNvSpPr>
          <p:nvPr>
            <p:ph type="body" sz="half" idx="3"/>
          </p:nvPr>
        </p:nvSpPr>
        <p:spPr>
          <a:xfrm>
            <a:off x="5117386" y="656696"/>
            <a:ext cx="4325112" cy="897784"/>
          </a:xfrm>
        </p:spPr>
        <p:txBody>
          <a:bodyPr lIns="152788" anchor="ctr"/>
          <a:lstStyle>
            <a:lvl1pPr marL="0" indent="0" algn="l">
              <a:buNone/>
              <a:defRPr sz="2700" b="1">
                <a:solidFill>
                  <a:schemeClr val="tx1"/>
                </a:solidFill>
              </a:defRPr>
            </a:lvl1pPr>
            <a:lvl2pPr>
              <a:buNone/>
              <a:defRPr sz="2200" b="1"/>
            </a:lvl2pPr>
            <a:lvl3pPr>
              <a:buNone/>
              <a:defRPr sz="2000" b="1"/>
            </a:lvl3pPr>
            <a:lvl4pPr>
              <a:buNone/>
              <a:defRPr sz="1800" b="1"/>
            </a:lvl4pPr>
            <a:lvl5pPr>
              <a:buNone/>
              <a:defRPr sz="1800" b="1"/>
            </a:lvl5pPr>
            <a:extLst/>
          </a:lstStyle>
          <a:p>
            <a:pPr lvl="0"/>
            <a:r>
              <a:rPr lang="en-US" smtClean="0"/>
              <a:t>Click to edit Master text styles</a:t>
            </a:r>
          </a:p>
        </p:txBody>
      </p:sp>
      <p:sp>
        <p:nvSpPr>
          <p:cNvPr id="5" name="Content Placeholder 4"/>
          <p:cNvSpPr>
            <a:spLocks noGrp="1"/>
          </p:cNvSpPr>
          <p:nvPr>
            <p:ph sz="quarter" idx="2"/>
          </p:nvPr>
        </p:nvSpPr>
        <p:spPr>
          <a:xfrm>
            <a:off x="667946" y="1640840"/>
            <a:ext cx="4325112" cy="3955288"/>
          </a:xfrm>
        </p:spPr>
        <p:txBody>
          <a:bodyPr/>
          <a:lstStyle>
            <a:lvl1pPr algn="l">
              <a:defRPr sz="2700"/>
            </a:lvl1pPr>
            <a:lvl2pPr algn="l">
              <a:defRPr sz="2200"/>
            </a:lvl2pPr>
            <a:lvl3pPr algn="l">
              <a:defRPr sz="2000"/>
            </a:lvl3pPr>
            <a:lvl4pPr algn="l">
              <a:defRPr sz="1800"/>
            </a:lvl4pPr>
            <a:lvl5pPr algn="l">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17386" y="1640840"/>
            <a:ext cx="4325112" cy="3955288"/>
          </a:xfrm>
        </p:spPr>
        <p:txBody>
          <a:bodyPr/>
          <a:lstStyle>
            <a:lvl1pPr algn="l">
              <a:defRPr sz="2700"/>
            </a:lvl1pPr>
            <a:lvl2pPr algn="l">
              <a:defRPr sz="2200"/>
            </a:lvl2pPr>
            <a:lvl3pPr algn="l">
              <a:defRPr sz="2000"/>
            </a:lvl3pPr>
            <a:lvl4pPr algn="l">
              <a:defRPr sz="1800"/>
            </a:lvl4pPr>
            <a:lvl5pPr algn="l">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a:lvl1pPr>
            <a:extLst/>
          </a:lstStyle>
          <a:p>
            <a:pPr>
              <a:defRPr/>
            </a:pPr>
            <a:fld id="{E2CF8321-1F4B-4402-8C97-27727CF27B98}" type="datetimeFigureOut">
              <a:rPr lang="en-US"/>
              <a:pPr>
                <a:defRPr/>
              </a:pPr>
              <a:t>6/15/2015</a:t>
            </a:fld>
            <a:endParaRPr lang="en-US"/>
          </a:p>
        </p:txBody>
      </p:sp>
      <p:sp>
        <p:nvSpPr>
          <p:cNvPr id="8" name="Footer Placeholder 7"/>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F30F691-ED39-4F15-95FC-F455E8C822F0}" type="slidenum">
              <a:rPr lang="en-US"/>
              <a:pPr>
                <a:defRPr/>
              </a:pPr>
              <a:t>‹#›</a:t>
            </a:fld>
            <a:endParaRPr lang="en-US" dirty="0"/>
          </a:p>
        </p:txBody>
      </p:sp>
    </p:spTree>
    <p:extLst>
      <p:ext uri="{BB962C8B-B14F-4D97-AF65-F5344CB8AC3E}">
        <p14:creationId xmlns:p14="http://schemas.microsoft.com/office/powerpoint/2010/main" val="413539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extLst/>
          </a:lstStyle>
          <a:p>
            <a:pPr>
              <a:defRPr/>
            </a:pPr>
            <a:fld id="{7C878C66-0644-420A-812A-499C58F5EDB5}" type="datetimeFigureOut">
              <a:rPr lang="en-US"/>
              <a:pPr>
                <a:defRPr/>
              </a:pPr>
              <a:t>6/15/2015</a:t>
            </a:fld>
            <a:endParaRPr lang="en-US"/>
          </a:p>
        </p:txBody>
      </p:sp>
      <p:sp>
        <p:nvSpPr>
          <p:cNvPr id="4" name="Footer Placeholder 3"/>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640F6784-7F6F-4BC5-B11F-12F1C9E7E6E7}" type="slidenum">
              <a:rPr lang="en-US"/>
              <a:pPr>
                <a:defRPr/>
              </a:pPr>
              <a:t>‹#›</a:t>
            </a:fld>
            <a:endParaRPr lang="en-US"/>
          </a:p>
        </p:txBody>
      </p:sp>
    </p:spTree>
    <p:extLst>
      <p:ext uri="{BB962C8B-B14F-4D97-AF65-F5344CB8AC3E}">
        <p14:creationId xmlns:p14="http://schemas.microsoft.com/office/powerpoint/2010/main" val="25213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34965" y="373063"/>
            <a:ext cx="9385300" cy="70231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3" name="Date Placeholder 1"/>
          <p:cNvSpPr>
            <a:spLocks noGrp="1"/>
          </p:cNvSpPr>
          <p:nvPr>
            <p:ph type="dt" sz="half" idx="10"/>
          </p:nvPr>
        </p:nvSpPr>
        <p:spPr/>
        <p:txBody>
          <a:bodyPr/>
          <a:lstStyle>
            <a:lvl1pPr algn="r">
              <a:defRPr/>
            </a:lvl1pPr>
            <a:extLst/>
          </a:lstStyle>
          <a:p>
            <a:pPr>
              <a:defRPr/>
            </a:pPr>
            <a:fld id="{2D4EC4C7-FAB6-4E0B-B8D7-8E79AFBE9849}" type="datetimeFigureOut">
              <a:rPr lang="en-US"/>
              <a:pPr>
                <a:defRPr/>
              </a:pPr>
              <a:t>6/15/2015</a:t>
            </a:fld>
            <a:endParaRPr lang="en-US"/>
          </a:p>
        </p:txBody>
      </p:sp>
      <p:sp>
        <p:nvSpPr>
          <p:cNvPr id="4" name="Footer Placeholder 2"/>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16899DEE-DB71-466C-876F-F9700E2D3A83}" type="slidenum">
              <a:rPr lang="en-US"/>
              <a:pPr>
                <a:defRPr/>
              </a:pPr>
              <a:t>‹#›</a:t>
            </a:fld>
            <a:endParaRPr lang="en-US"/>
          </a:p>
        </p:txBody>
      </p:sp>
    </p:spTree>
    <p:extLst>
      <p:ext uri="{BB962C8B-B14F-4D97-AF65-F5344CB8AC3E}">
        <p14:creationId xmlns:p14="http://schemas.microsoft.com/office/powerpoint/2010/main" val="62769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662" y="604520"/>
            <a:ext cx="3268980" cy="1036320"/>
          </a:xfrm>
        </p:spPr>
        <p:txBody>
          <a:bodyPr/>
          <a:lstStyle>
            <a:lvl1pPr algn="l">
              <a:buNone/>
              <a:defRPr sz="25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6092732" y="1640842"/>
            <a:ext cx="3268980" cy="4766927"/>
          </a:xfrm>
        </p:spPr>
        <p:txBody>
          <a:bodyPr lIns="101858"/>
          <a:lstStyle>
            <a:lvl1pPr marL="20371" marR="20371" indent="0">
              <a:spcBef>
                <a:spcPts val="0"/>
              </a:spcBef>
              <a:buNone/>
              <a:defRPr sz="1600">
                <a:solidFill>
                  <a:schemeClr val="tx1"/>
                </a:solidFill>
              </a:defRPr>
            </a:lvl1pPr>
            <a:lvl2pPr>
              <a:buNone/>
              <a:defRPr sz="1300">
                <a:solidFill>
                  <a:schemeClr val="tx1"/>
                </a:solidFill>
              </a:defRPr>
            </a:lvl2pPr>
            <a:lvl3pPr>
              <a:buNone/>
              <a:defRPr sz="1100">
                <a:solidFill>
                  <a:schemeClr val="tx1"/>
                </a:solidFill>
              </a:defRPr>
            </a:lvl3pPr>
            <a:lvl4pPr>
              <a:buNone/>
              <a:defRPr sz="1000">
                <a:solidFill>
                  <a:schemeClr val="tx1"/>
                </a:solidFill>
              </a:defRPr>
            </a:lvl4pPr>
            <a:lvl5pPr>
              <a:buNone/>
              <a:defRPr sz="10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837512" y="1054163"/>
            <a:ext cx="5088775" cy="5354322"/>
          </a:xfrm>
        </p:spPr>
        <p:txBody>
          <a:bodyPr/>
          <a:lstStyle>
            <a:lvl1pPr>
              <a:defRPr sz="3100">
                <a:solidFill>
                  <a:schemeClr val="tx1"/>
                </a:solidFill>
              </a:defRPr>
            </a:lvl1pPr>
            <a:lvl2pPr>
              <a:defRPr sz="2900">
                <a:solidFill>
                  <a:schemeClr val="tx1"/>
                </a:solidFill>
              </a:defRPr>
            </a:lvl2pPr>
            <a:lvl3pPr>
              <a:defRPr sz="2700">
                <a:solidFill>
                  <a:schemeClr val="tx1"/>
                </a:solidFill>
              </a:defRPr>
            </a:lvl3pPr>
            <a:lvl4pPr>
              <a:defRPr sz="2200">
                <a:solidFill>
                  <a:schemeClr val="tx1"/>
                </a:solidFill>
              </a:defRPr>
            </a:lvl4pPr>
            <a:lvl5pPr>
              <a:defRPr sz="22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extLst/>
          </a:lstStyle>
          <a:p>
            <a:pPr>
              <a:defRPr/>
            </a:pPr>
            <a:fld id="{B14F7397-60F5-47BC-8CA9-372B434900FA}" type="datetimeFigureOut">
              <a:rPr lang="en-US"/>
              <a:pPr>
                <a:defRPr/>
              </a:pPr>
              <a:t>6/15/2015</a:t>
            </a:fld>
            <a:endParaRPr lang="en-US"/>
          </a:p>
        </p:txBody>
      </p:sp>
      <p:sp>
        <p:nvSpPr>
          <p:cNvPr id="6" name="Footer Placeholder 5"/>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9BDF3EA-E96C-4F7F-9FF7-92E878B64C1B}" type="slidenum">
              <a:rPr lang="en-US"/>
              <a:pPr>
                <a:defRPr/>
              </a:pPr>
              <a:t>‹#›</a:t>
            </a:fld>
            <a:endParaRPr lang="en-US"/>
          </a:p>
        </p:txBody>
      </p:sp>
    </p:spTree>
    <p:extLst>
      <p:ext uri="{BB962C8B-B14F-4D97-AF65-F5344CB8AC3E}">
        <p14:creationId xmlns:p14="http://schemas.microsoft.com/office/powerpoint/2010/main" val="271027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34965" y="373063"/>
            <a:ext cx="9385300" cy="70231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6" name="Round Single Corner Rectangle 5"/>
          <p:cNvSpPr/>
          <p:nvPr/>
        </p:nvSpPr>
        <p:spPr>
          <a:xfrm>
            <a:off x="7040565" y="492127"/>
            <a:ext cx="2557462" cy="4922838"/>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2" name="Title 1"/>
          <p:cNvSpPr>
            <a:spLocks noGrp="1"/>
          </p:cNvSpPr>
          <p:nvPr>
            <p:ph type="title"/>
          </p:nvPr>
        </p:nvSpPr>
        <p:spPr>
          <a:xfrm>
            <a:off x="502920" y="5680330"/>
            <a:ext cx="9052560" cy="1191768"/>
          </a:xfrm>
        </p:spPr>
        <p:txBody>
          <a:bodyPr anchor="t"/>
          <a:lstStyle>
            <a:lvl1pPr algn="l">
              <a:buNone/>
              <a:defRPr sz="40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7108983" y="604521"/>
            <a:ext cx="2464308" cy="4773011"/>
          </a:xfrm>
        </p:spPr>
        <p:txBody>
          <a:bodyPr lIns="101858"/>
          <a:lstStyle>
            <a:lvl1pPr marL="50929" indent="0" algn="l">
              <a:spcBef>
                <a:spcPts val="0"/>
              </a:spcBef>
              <a:buNone/>
              <a:defRPr sz="1600">
                <a:solidFill>
                  <a:srgbClr val="FFFFFF"/>
                </a:solidFill>
              </a:defRPr>
            </a:lvl1pPr>
            <a:lvl2pPr>
              <a:defRPr sz="1300">
                <a:solidFill>
                  <a:srgbClr val="FFFFFF"/>
                </a:solidFill>
              </a:defRPr>
            </a:lvl2pPr>
            <a:lvl3pPr>
              <a:defRPr sz="1100">
                <a:solidFill>
                  <a:srgbClr val="FFFFFF"/>
                </a:solidFill>
              </a:defRPr>
            </a:lvl3pPr>
            <a:lvl4pPr>
              <a:defRPr sz="1000">
                <a:solidFill>
                  <a:srgbClr val="FFFFFF"/>
                </a:solidFill>
              </a:defRPr>
            </a:lvl4pPr>
            <a:lvl5pPr>
              <a:defRPr sz="10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63628" y="493870"/>
            <a:ext cx="6517843" cy="4922520"/>
          </a:xfrm>
          <a:prstGeom prst="snipRoundRect">
            <a:avLst>
              <a:gd name="adj1" fmla="val 1040"/>
              <a:gd name="adj2" fmla="val 0"/>
            </a:avLst>
          </a:prstGeom>
          <a:solidFill>
            <a:schemeClr val="bg2">
              <a:shade val="10000"/>
            </a:schemeClr>
          </a:solidFill>
        </p:spPr>
        <p:txBody>
          <a:bodyPr>
            <a:normAutofit/>
          </a:bodyPr>
          <a:lstStyle>
            <a:lvl1pPr marL="0" indent="0">
              <a:buNone/>
              <a:defRPr sz="3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lgn="r">
              <a:defRPr/>
            </a:lvl1pPr>
            <a:extLst/>
          </a:lstStyle>
          <a:p>
            <a:pPr>
              <a:defRPr/>
            </a:pPr>
            <a:fld id="{FC2F4D30-DF0A-473C-9505-B635F43E1A0B}" type="datetimeFigureOut">
              <a:rPr lang="en-US"/>
              <a:pPr>
                <a:defRPr/>
              </a:pPr>
              <a:t>6/15/2015</a:t>
            </a:fld>
            <a:endParaRPr lang="en-US"/>
          </a:p>
        </p:txBody>
      </p:sp>
      <p:sp>
        <p:nvSpPr>
          <p:cNvPr id="8" name="Footer Placeholder 5"/>
          <p:cNvSpPr>
            <a:spLocks noGrp="1"/>
          </p:cNvSpPr>
          <p:nvPr>
            <p:ph type="ftr" sz="quarter" idx="11"/>
          </p:nvPr>
        </p:nvSpPr>
        <p:spPr/>
        <p:txBody>
          <a:bodyPr/>
          <a:lstStyle>
            <a:lvl1pPr algn="l">
              <a:defRPr>
                <a:solidFill>
                  <a:schemeClr val="bg2">
                    <a:shade val="50000"/>
                  </a:schemeClr>
                </a:solidFill>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8D264B18-DDDA-4B13-8D86-EF5922226EFB}" type="slidenum">
              <a:rPr lang="en-US"/>
              <a:pPr>
                <a:defRPr/>
              </a:pPr>
              <a:t>‹#›</a:t>
            </a:fld>
            <a:endParaRPr lang="en-US"/>
          </a:p>
        </p:txBody>
      </p:sp>
    </p:spTree>
    <p:extLst>
      <p:ext uri="{BB962C8B-B14F-4D97-AF65-F5344CB8AC3E}">
        <p14:creationId xmlns:p14="http://schemas.microsoft.com/office/powerpoint/2010/main" val="32206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34965" y="373063"/>
            <a:ext cx="9385300" cy="70231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9" name="Rounded Rectangle 8"/>
          <p:cNvSpPr/>
          <p:nvPr/>
        </p:nvSpPr>
        <p:spPr>
          <a:xfrm>
            <a:off x="457200" y="457200"/>
            <a:ext cx="9220200" cy="62179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58" tIns="50929" rIns="101858" bIns="50929" anchor="ctr"/>
          <a:lstStyle>
            <a:extLst/>
          </a:lstStyle>
          <a:p>
            <a:pPr algn="ctr">
              <a:defRPr/>
            </a:pPr>
            <a:endParaRPr lang="en-US"/>
          </a:p>
        </p:txBody>
      </p:sp>
      <p:sp>
        <p:nvSpPr>
          <p:cNvPr id="13" name="Title Placeholder 12"/>
          <p:cNvSpPr>
            <a:spLocks noGrp="1"/>
          </p:cNvSpPr>
          <p:nvPr>
            <p:ph type="title"/>
          </p:nvPr>
        </p:nvSpPr>
        <p:spPr>
          <a:xfrm>
            <a:off x="533400" y="533402"/>
            <a:ext cx="8991600" cy="1192213"/>
          </a:xfrm>
          <a:prstGeom prst="rect">
            <a:avLst/>
          </a:prstGeom>
          <a:solidFill>
            <a:schemeClr val="accent1">
              <a:lumMod val="50000"/>
            </a:schemeClr>
          </a:solidFill>
        </p:spPr>
        <p:txBody>
          <a:bodyPr vert="horz" lIns="101858" tIns="50929" rIns="101858" bIns="50929" anchor="b">
            <a:normAutofit/>
          </a:bodyPr>
          <a:lstStyle>
            <a:extLst/>
          </a:lstStyle>
          <a:p>
            <a:r>
              <a:rPr lang="en-US" dirty="0" smtClean="0"/>
              <a:t>Click to edit Master title style</a:t>
            </a:r>
            <a:endParaRPr lang="en-US" dirty="0"/>
          </a:p>
        </p:txBody>
      </p:sp>
      <p:sp>
        <p:nvSpPr>
          <p:cNvPr id="1031" name="Text Placeholder 3"/>
          <p:cNvSpPr>
            <a:spLocks noGrp="1"/>
          </p:cNvSpPr>
          <p:nvPr>
            <p:ph type="body" idx="1"/>
          </p:nvPr>
        </p:nvSpPr>
        <p:spPr bwMode="auto">
          <a:xfrm>
            <a:off x="533400" y="1828800"/>
            <a:ext cx="9002714" cy="474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3717" tIns="101858" rIns="101858" bIns="5092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457200" y="6934200"/>
            <a:ext cx="5257800" cy="414338"/>
          </a:xfrm>
          <a:prstGeom prst="rect">
            <a:avLst/>
          </a:prstGeom>
        </p:spPr>
        <p:txBody>
          <a:bodyPr vert="horz" lIns="101858" tIns="50929" rIns="101858" bIns="50929" anchor="b"/>
          <a:lstStyle>
            <a:lvl1pPr algn="l" eaLnBrk="1" latinLnBrk="0" hangingPunct="1">
              <a:defRPr kumimoji="0" sz="1100">
                <a:solidFill>
                  <a:schemeClr val="bg2">
                    <a:shade val="50000"/>
                  </a:schemeClr>
                </a:solidFill>
                <a:latin typeface="Arial" charset="0"/>
                <a:cs typeface="+mn-cs"/>
              </a:defRPr>
            </a:lvl1pPr>
            <a:extLst/>
          </a:lstStyle>
          <a:p>
            <a:pPr>
              <a:defRPr/>
            </a:pPr>
            <a:fld id="{AC17704D-1BD7-4129-95CA-850D67BCF375}" type="datetimeFigureOut">
              <a:rPr lang="en-US"/>
              <a:pPr>
                <a:defRPr/>
              </a:pPr>
              <a:t>6/15/2015</a:t>
            </a:fld>
            <a:endParaRPr lang="en-US" dirty="0">
              <a:solidFill>
                <a:schemeClr val="accent1">
                  <a:shade val="75000"/>
                </a:schemeClr>
              </a:solidFill>
            </a:endParaRPr>
          </a:p>
        </p:txBody>
      </p:sp>
      <p:sp>
        <p:nvSpPr>
          <p:cNvPr id="18" name="Footer Placeholder 17"/>
          <p:cNvSpPr>
            <a:spLocks noGrp="1"/>
          </p:cNvSpPr>
          <p:nvPr>
            <p:ph type="ftr" sz="quarter" idx="3"/>
          </p:nvPr>
        </p:nvSpPr>
        <p:spPr>
          <a:xfrm>
            <a:off x="6400800" y="6934200"/>
            <a:ext cx="2514600" cy="414338"/>
          </a:xfrm>
          <a:prstGeom prst="rect">
            <a:avLst/>
          </a:prstGeom>
        </p:spPr>
        <p:txBody>
          <a:bodyPr vert="horz" lIns="101858" tIns="50929" rIns="101858" bIns="50929" anchor="b"/>
          <a:lstStyle>
            <a:lvl1pPr algn="r" eaLnBrk="1" latinLnBrk="0" hangingPunct="1">
              <a:defRPr kumimoji="0" sz="1100">
                <a:solidFill>
                  <a:schemeClr val="accent1">
                    <a:shade val="75000"/>
                  </a:schemeClr>
                </a:solidFill>
                <a:latin typeface="Arial" charset="0"/>
                <a:cs typeface="+mn-cs"/>
              </a:defRPr>
            </a:lvl1pPr>
            <a:extLst/>
          </a:lstStyle>
          <a:p>
            <a:pPr>
              <a:defRPr/>
            </a:pPr>
            <a:endParaRPr lang="en-US"/>
          </a:p>
        </p:txBody>
      </p:sp>
      <p:sp>
        <p:nvSpPr>
          <p:cNvPr id="5" name="Slide Number Placeholder 4"/>
          <p:cNvSpPr>
            <a:spLocks noGrp="1"/>
          </p:cNvSpPr>
          <p:nvPr>
            <p:ph type="sldNum" sz="quarter" idx="4"/>
          </p:nvPr>
        </p:nvSpPr>
        <p:spPr>
          <a:xfrm>
            <a:off x="9183689" y="6926264"/>
            <a:ext cx="501650" cy="414336"/>
          </a:xfrm>
          <a:prstGeom prst="rect">
            <a:avLst/>
          </a:prstGeom>
        </p:spPr>
        <p:txBody>
          <a:bodyPr vert="horz" lIns="101858" tIns="50929" rIns="101858" bIns="50929" anchor="b"/>
          <a:lstStyle>
            <a:lvl1pPr algn="r" eaLnBrk="1" latinLnBrk="0" hangingPunct="1">
              <a:defRPr kumimoji="0" sz="1100">
                <a:solidFill>
                  <a:schemeClr val="bg2">
                    <a:shade val="50000"/>
                  </a:schemeClr>
                </a:solidFill>
                <a:latin typeface="Arial" charset="0"/>
                <a:cs typeface="+mn-cs"/>
              </a:defRPr>
            </a:lvl1pPr>
            <a:extLst/>
          </a:lstStyle>
          <a:p>
            <a:pPr>
              <a:defRPr/>
            </a:pPr>
            <a:fld id="{31241518-5E10-4A52-BD85-78E9C6853785}" type="slidenum">
              <a:rPr lang="en-US"/>
              <a:pPr>
                <a:defRPr/>
              </a:pPr>
              <a:t>‹#›</a:t>
            </a:fld>
            <a:endParaRPr lang="en-US" dirty="0">
              <a:solidFill>
                <a:schemeClr val="accent1">
                  <a:shade val="75000"/>
                </a:schemeClr>
              </a:solidFill>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dt="0"/>
  <p:txStyles>
    <p:titleStyle>
      <a:lvl1pPr algn="l" rtl="0" eaLnBrk="0" fontAlgn="base" hangingPunct="0">
        <a:spcBef>
          <a:spcPct val="0"/>
        </a:spcBef>
        <a:spcAft>
          <a:spcPct val="0"/>
        </a:spcAft>
        <a:defRPr sz="3600" b="1" kern="1200">
          <a:solidFill>
            <a:srgbClr val="99C2E5"/>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99C2E5"/>
          </a:solidFill>
          <a:latin typeface="Georgia" pitchFamily="18" charset="0"/>
          <a:ea typeface="ＭＳ Ｐゴシック" pitchFamily="34" charset="-128"/>
        </a:defRPr>
      </a:lvl2pPr>
      <a:lvl3pPr algn="l" rtl="0" eaLnBrk="0" fontAlgn="base" hangingPunct="0">
        <a:spcBef>
          <a:spcPct val="0"/>
        </a:spcBef>
        <a:spcAft>
          <a:spcPct val="0"/>
        </a:spcAft>
        <a:defRPr sz="3600" b="1">
          <a:solidFill>
            <a:srgbClr val="99C2E5"/>
          </a:solidFill>
          <a:latin typeface="Georgia" pitchFamily="18" charset="0"/>
          <a:ea typeface="ＭＳ Ｐゴシック" pitchFamily="34" charset="-128"/>
        </a:defRPr>
      </a:lvl3pPr>
      <a:lvl4pPr algn="l" rtl="0" eaLnBrk="0" fontAlgn="base" hangingPunct="0">
        <a:spcBef>
          <a:spcPct val="0"/>
        </a:spcBef>
        <a:spcAft>
          <a:spcPct val="0"/>
        </a:spcAft>
        <a:defRPr sz="3600" b="1">
          <a:solidFill>
            <a:srgbClr val="99C2E5"/>
          </a:solidFill>
          <a:latin typeface="Georgia" pitchFamily="18" charset="0"/>
          <a:ea typeface="ＭＳ Ｐゴシック" pitchFamily="34" charset="-128"/>
        </a:defRPr>
      </a:lvl4pPr>
      <a:lvl5pPr algn="l" rtl="0" eaLnBrk="0" fontAlgn="base" hangingPunct="0">
        <a:spcBef>
          <a:spcPct val="0"/>
        </a:spcBef>
        <a:spcAft>
          <a:spcPct val="0"/>
        </a:spcAft>
        <a:defRPr sz="3600" b="1">
          <a:solidFill>
            <a:srgbClr val="99C2E5"/>
          </a:solidFill>
          <a:latin typeface="Georgia" pitchFamily="18" charset="0"/>
          <a:ea typeface="ＭＳ Ｐゴシック" pitchFamily="34" charset="-128"/>
        </a:defRPr>
      </a:lvl5pPr>
      <a:lvl6pPr marL="457093" algn="l" rtl="0" fontAlgn="base">
        <a:spcBef>
          <a:spcPct val="0"/>
        </a:spcBef>
        <a:spcAft>
          <a:spcPct val="0"/>
        </a:spcAft>
        <a:defRPr sz="3600" b="1">
          <a:solidFill>
            <a:srgbClr val="99C2E5"/>
          </a:solidFill>
          <a:latin typeface="Georgia" pitchFamily="18" charset="0"/>
          <a:ea typeface="ＭＳ Ｐゴシック" pitchFamily="34" charset="-128"/>
        </a:defRPr>
      </a:lvl6pPr>
      <a:lvl7pPr marL="914187" algn="l" rtl="0" fontAlgn="base">
        <a:spcBef>
          <a:spcPct val="0"/>
        </a:spcBef>
        <a:spcAft>
          <a:spcPct val="0"/>
        </a:spcAft>
        <a:defRPr sz="3600" b="1">
          <a:solidFill>
            <a:srgbClr val="99C2E5"/>
          </a:solidFill>
          <a:latin typeface="Georgia" pitchFamily="18" charset="0"/>
          <a:ea typeface="ＭＳ Ｐゴシック" pitchFamily="34" charset="-128"/>
        </a:defRPr>
      </a:lvl7pPr>
      <a:lvl8pPr marL="1371279" algn="l" rtl="0" fontAlgn="base">
        <a:spcBef>
          <a:spcPct val="0"/>
        </a:spcBef>
        <a:spcAft>
          <a:spcPct val="0"/>
        </a:spcAft>
        <a:defRPr sz="3600" b="1">
          <a:solidFill>
            <a:srgbClr val="99C2E5"/>
          </a:solidFill>
          <a:latin typeface="Georgia" pitchFamily="18" charset="0"/>
          <a:ea typeface="ＭＳ Ｐゴシック" pitchFamily="34" charset="-128"/>
        </a:defRPr>
      </a:lvl8pPr>
      <a:lvl9pPr marL="1828372" algn="l" rtl="0" fontAlgn="base">
        <a:spcBef>
          <a:spcPct val="0"/>
        </a:spcBef>
        <a:spcAft>
          <a:spcPct val="0"/>
        </a:spcAft>
        <a:defRPr sz="3600" b="1">
          <a:solidFill>
            <a:srgbClr val="99C2E5"/>
          </a:solidFill>
          <a:latin typeface="Georgia" pitchFamily="18" charset="0"/>
          <a:ea typeface="ＭＳ Ｐゴシック" pitchFamily="34" charset="-128"/>
        </a:defRPr>
      </a:lvl9pPr>
      <a:extLst/>
    </p:titleStyle>
    <p:bodyStyle>
      <a:lvl1pPr marL="295206" indent="-295206" algn="l" rtl="0" eaLnBrk="0" fontAlgn="base" hangingPunct="0">
        <a:spcBef>
          <a:spcPts val="275"/>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11044" indent="-223786" algn="l" rtl="0" eaLnBrk="0" fontAlgn="base" hangingPunct="0">
        <a:spcBef>
          <a:spcPts val="275"/>
        </a:spcBef>
        <a:spcAft>
          <a:spcPct val="0"/>
        </a:spcAft>
        <a:buClr>
          <a:schemeClr val="accent1"/>
        </a:buClr>
        <a:buSzPct val="100000"/>
        <a:buFont typeface="Verdana" pitchFamily="34" charset="0"/>
        <a:buChar char="◦"/>
        <a:defRPr sz="2800" kern="1200">
          <a:solidFill>
            <a:schemeClr val="tx1"/>
          </a:solidFill>
          <a:latin typeface="+mn-lt"/>
          <a:ea typeface="+mn-ea"/>
          <a:cs typeface="+mn-cs"/>
        </a:defRPr>
      </a:lvl2pPr>
      <a:lvl3pPr marL="874508" indent="-203153" algn="l" rtl="0" eaLnBrk="0" fontAlgn="base" hangingPunct="0">
        <a:spcBef>
          <a:spcPts val="275"/>
        </a:spcBef>
        <a:spcAft>
          <a:spcPct val="0"/>
        </a:spcAft>
        <a:buClr>
          <a:srgbClr val="FF781E"/>
        </a:buClr>
        <a:buSzPct val="100000"/>
        <a:buFont typeface="Wingdings 2" pitchFamily="18" charset="2"/>
        <a:buChar char=""/>
        <a:defRPr sz="2800" kern="1200">
          <a:solidFill>
            <a:schemeClr val="tx1"/>
          </a:solidFill>
          <a:latin typeface="+mn-lt"/>
          <a:ea typeface="+mn-ea"/>
          <a:cs typeface="+mn-cs"/>
        </a:defRPr>
      </a:lvl3pPr>
      <a:lvl4pPr marL="1139559" indent="-203153" algn="l" rtl="0" eaLnBrk="0" fontAlgn="base" hangingPunct="0">
        <a:spcBef>
          <a:spcPts val="250"/>
        </a:spcBef>
        <a:spcAft>
          <a:spcPct val="0"/>
        </a:spcAft>
        <a:buClr>
          <a:srgbClr val="FF781E"/>
        </a:buClr>
        <a:buSzPct val="112000"/>
        <a:buFont typeface="Verdana" pitchFamily="34" charset="0"/>
        <a:buChar char="◦"/>
        <a:defRPr sz="2500" kern="1200">
          <a:solidFill>
            <a:schemeClr val="tx1"/>
          </a:solidFill>
          <a:latin typeface="+mn-lt"/>
          <a:ea typeface="+mn-ea"/>
          <a:cs typeface="+mn-cs"/>
        </a:defRPr>
      </a:lvl4pPr>
      <a:lvl5pPr marL="1425241" indent="-203153" algn="l" rtl="0" eaLnBrk="0" fontAlgn="base" hangingPunct="0">
        <a:spcBef>
          <a:spcPts val="275"/>
        </a:spcBef>
        <a:spcAft>
          <a:spcPct val="0"/>
        </a:spcAft>
        <a:buClr>
          <a:srgbClr val="C9D583"/>
        </a:buClr>
        <a:buSzPct val="100000"/>
        <a:buFont typeface="Wingdings 2" pitchFamily="18" charset="2"/>
        <a:buChar char=""/>
        <a:defRPr sz="2500" kern="1200">
          <a:solidFill>
            <a:schemeClr val="tx1"/>
          </a:solidFill>
          <a:latin typeface="+mn-lt"/>
          <a:ea typeface="+mn-ea"/>
          <a:cs typeface="+mn-cs"/>
        </a:defRPr>
      </a:lvl5pPr>
      <a:lvl6pPr marL="1660296" indent="-203717" algn="l" rtl="0" eaLnBrk="1" latinLnBrk="0" hangingPunct="1">
        <a:spcBef>
          <a:spcPts val="279"/>
        </a:spcBef>
        <a:buClr>
          <a:schemeClr val="accent3">
            <a:tint val="85000"/>
            <a:satMod val="275000"/>
          </a:schemeClr>
        </a:buClr>
        <a:buSzPct val="100000"/>
        <a:buFont typeface="Verdana"/>
        <a:buChar char="◦"/>
        <a:defRPr kumimoji="0" sz="1900" kern="1200" baseline="0">
          <a:solidFill>
            <a:schemeClr val="tx1"/>
          </a:solidFill>
          <a:latin typeface="+mn-lt"/>
          <a:ea typeface="+mn-ea"/>
          <a:cs typeface="+mn-cs"/>
        </a:defRPr>
      </a:lvl6pPr>
      <a:lvl7pPr marL="1894571" indent="-203717" algn="l" rtl="0" eaLnBrk="1" latinLnBrk="0" hangingPunct="1">
        <a:spcBef>
          <a:spcPts val="284"/>
        </a:spcBef>
        <a:buClr>
          <a:schemeClr val="accent3">
            <a:tint val="85000"/>
            <a:satMod val="275000"/>
          </a:schemeClr>
        </a:buClr>
        <a:buSzPct val="100000"/>
        <a:buFont typeface="Wingdings 2"/>
        <a:buChar char=""/>
        <a:defRPr kumimoji="0" sz="1700" kern="1200">
          <a:solidFill>
            <a:schemeClr val="tx1"/>
          </a:solidFill>
          <a:latin typeface="+mn-lt"/>
          <a:ea typeface="+mn-ea"/>
          <a:cs typeface="+mn-cs"/>
        </a:defRPr>
      </a:lvl7pPr>
      <a:lvl8pPr marL="2139031" indent="-203717" algn="l" rtl="0" eaLnBrk="1" latinLnBrk="0" hangingPunct="1">
        <a:spcBef>
          <a:spcPts val="286"/>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8pPr>
      <a:lvl9pPr marL="2393678" indent="-203717" algn="l" rtl="0" eaLnBrk="1" latinLnBrk="0" hangingPunct="1">
        <a:spcBef>
          <a:spcPts val="284"/>
        </a:spcBef>
        <a:buClr>
          <a:schemeClr val="accent3">
            <a:tint val="85000"/>
            <a:satMod val="275000"/>
          </a:schemeClr>
        </a:buClr>
        <a:buSzPct val="100000"/>
        <a:buFont typeface="Wingdings 2"/>
        <a:buChar char=""/>
        <a:defRPr kumimoji="0" sz="17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9292" algn="l" rtl="0" eaLnBrk="1" latinLnBrk="0" hangingPunct="1">
        <a:defRPr kumimoji="0" kern="1200">
          <a:solidFill>
            <a:schemeClr val="tx1"/>
          </a:solidFill>
          <a:latin typeface="+mn-lt"/>
          <a:ea typeface="+mn-ea"/>
          <a:cs typeface="+mn-cs"/>
        </a:defRPr>
      </a:lvl2pPr>
      <a:lvl3pPr marL="1018586" algn="l" rtl="0" eaLnBrk="1" latinLnBrk="0" hangingPunct="1">
        <a:defRPr kumimoji="0" kern="1200">
          <a:solidFill>
            <a:schemeClr val="tx1"/>
          </a:solidFill>
          <a:latin typeface="+mn-lt"/>
          <a:ea typeface="+mn-ea"/>
          <a:cs typeface="+mn-cs"/>
        </a:defRPr>
      </a:lvl3pPr>
      <a:lvl4pPr marL="1527879" algn="l" rtl="0" eaLnBrk="1" latinLnBrk="0" hangingPunct="1">
        <a:defRPr kumimoji="0" kern="1200">
          <a:solidFill>
            <a:schemeClr val="tx1"/>
          </a:solidFill>
          <a:latin typeface="+mn-lt"/>
          <a:ea typeface="+mn-ea"/>
          <a:cs typeface="+mn-cs"/>
        </a:defRPr>
      </a:lvl4pPr>
      <a:lvl5pPr marL="2037173" algn="l" rtl="0" eaLnBrk="1" latinLnBrk="0" hangingPunct="1">
        <a:defRPr kumimoji="0" kern="1200">
          <a:solidFill>
            <a:schemeClr val="tx1"/>
          </a:solidFill>
          <a:latin typeface="+mn-lt"/>
          <a:ea typeface="+mn-ea"/>
          <a:cs typeface="+mn-cs"/>
        </a:defRPr>
      </a:lvl5pPr>
      <a:lvl6pPr marL="2546466" algn="l" rtl="0" eaLnBrk="1" latinLnBrk="0" hangingPunct="1">
        <a:defRPr kumimoji="0" kern="1200">
          <a:solidFill>
            <a:schemeClr val="tx1"/>
          </a:solidFill>
          <a:latin typeface="+mn-lt"/>
          <a:ea typeface="+mn-ea"/>
          <a:cs typeface="+mn-cs"/>
        </a:defRPr>
      </a:lvl6pPr>
      <a:lvl7pPr marL="3055758" algn="l" rtl="0" eaLnBrk="1" latinLnBrk="0" hangingPunct="1">
        <a:defRPr kumimoji="0" kern="1200">
          <a:solidFill>
            <a:schemeClr val="tx1"/>
          </a:solidFill>
          <a:latin typeface="+mn-lt"/>
          <a:ea typeface="+mn-ea"/>
          <a:cs typeface="+mn-cs"/>
        </a:defRPr>
      </a:lvl7pPr>
      <a:lvl8pPr marL="3565052" algn="l" rtl="0" eaLnBrk="1" latinLnBrk="0" hangingPunct="1">
        <a:defRPr kumimoji="0" kern="1200">
          <a:solidFill>
            <a:schemeClr val="tx1"/>
          </a:solidFill>
          <a:latin typeface="+mn-lt"/>
          <a:ea typeface="+mn-ea"/>
          <a:cs typeface="+mn-cs"/>
        </a:defRPr>
      </a:lvl8pPr>
      <a:lvl9pPr marL="4074344"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35281" y="372428"/>
            <a:ext cx="9386094" cy="702394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9" name="Rounded Rectangle 8"/>
          <p:cNvSpPr/>
          <p:nvPr/>
        </p:nvSpPr>
        <p:spPr>
          <a:xfrm>
            <a:off x="502921" y="518160"/>
            <a:ext cx="9137490" cy="62179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extLst/>
          </a:lstStyle>
          <a:p>
            <a:pPr algn="ctr">
              <a:defRPr/>
            </a:pPr>
            <a:endParaRPr lang="en-US" sz="2700" dirty="0">
              <a:solidFill>
                <a:prstClr val="white"/>
              </a:solidFill>
            </a:endParaRPr>
          </a:p>
        </p:txBody>
      </p:sp>
      <p:sp>
        <p:nvSpPr>
          <p:cNvPr id="13" name="Title Placeholder 12"/>
          <p:cNvSpPr>
            <a:spLocks noGrp="1"/>
          </p:cNvSpPr>
          <p:nvPr>
            <p:ph type="title"/>
          </p:nvPr>
        </p:nvSpPr>
        <p:spPr>
          <a:xfrm>
            <a:off x="586741" y="690881"/>
            <a:ext cx="9001919" cy="1191048"/>
          </a:xfrm>
          <a:prstGeom prst="rect">
            <a:avLst/>
          </a:prstGeom>
        </p:spPr>
        <p:txBody>
          <a:bodyPr vert="horz" lIns="101882" tIns="50941" rIns="101882" bIns="50941" anchor="b">
            <a:normAutofit/>
          </a:bodyPr>
          <a:lstStyle>
            <a:extLst/>
          </a:lstStyle>
          <a:p>
            <a:r>
              <a:rPr lang="en-US" dirty="0" smtClean="0"/>
              <a:t>Click to edit Master title style</a:t>
            </a:r>
            <a:endParaRPr lang="en-US" dirty="0"/>
          </a:p>
        </p:txBody>
      </p:sp>
      <p:sp>
        <p:nvSpPr>
          <p:cNvPr id="1031" name="Text Placeholder 3"/>
          <p:cNvSpPr>
            <a:spLocks noGrp="1"/>
          </p:cNvSpPr>
          <p:nvPr>
            <p:ph type="body" idx="1"/>
          </p:nvPr>
        </p:nvSpPr>
        <p:spPr bwMode="auto">
          <a:xfrm>
            <a:off x="586741" y="2159000"/>
            <a:ext cx="9001919" cy="448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3765" tIns="101882" rIns="101882" bIns="5094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4154329" y="6926792"/>
            <a:ext cx="2514600" cy="413808"/>
          </a:xfrm>
          <a:prstGeom prst="rect">
            <a:avLst/>
          </a:prstGeom>
        </p:spPr>
        <p:txBody>
          <a:bodyPr vert="horz" lIns="101882" tIns="50941" rIns="101882" bIns="50941" anchor="b"/>
          <a:lstStyle>
            <a:lvl1pPr algn="r" eaLnBrk="1" latinLnBrk="0" hangingPunct="1">
              <a:defRPr kumimoji="0" sz="1100">
                <a:solidFill>
                  <a:schemeClr val="bg2">
                    <a:shade val="50000"/>
                  </a:schemeClr>
                </a:solidFill>
                <a:latin typeface="Arial" charset="0"/>
                <a:cs typeface="+mn-cs"/>
              </a:defRPr>
            </a:lvl1pPr>
            <a:extLst/>
          </a:lstStyle>
          <a:p>
            <a:pPr>
              <a:defRPr/>
            </a:pPr>
            <a:fld id="{A10A930D-1DDE-444A-970C-7BFC3B5147B9}" type="datetimeFigureOut">
              <a:rPr lang="en-US">
                <a:solidFill>
                  <a:srgbClr val="EBDDC3">
                    <a:shade val="50000"/>
                  </a:srgbClr>
                </a:solidFill>
              </a:rPr>
              <a:pPr>
                <a:defRPr/>
              </a:pPr>
              <a:t>6/15/2015</a:t>
            </a:fld>
            <a:endParaRPr lang="en-US" dirty="0">
              <a:solidFill>
                <a:srgbClr val="EBDDC3">
                  <a:shade val="50000"/>
                </a:srgbClr>
              </a:solidFill>
            </a:endParaRPr>
          </a:p>
        </p:txBody>
      </p:sp>
      <p:sp>
        <p:nvSpPr>
          <p:cNvPr id="18" name="Footer Placeholder 17"/>
          <p:cNvSpPr>
            <a:spLocks noGrp="1"/>
          </p:cNvSpPr>
          <p:nvPr>
            <p:ph type="ftr" sz="quarter" idx="3"/>
          </p:nvPr>
        </p:nvSpPr>
        <p:spPr>
          <a:xfrm>
            <a:off x="6668929" y="6926792"/>
            <a:ext cx="2514600" cy="413808"/>
          </a:xfrm>
          <a:prstGeom prst="rect">
            <a:avLst/>
          </a:prstGeom>
        </p:spPr>
        <p:txBody>
          <a:bodyPr vert="horz" lIns="101882" tIns="50941" rIns="101882" bIns="50941" anchor="b"/>
          <a:lstStyle>
            <a:lvl1pPr algn="l" eaLnBrk="1" latinLnBrk="0" hangingPunct="1">
              <a:defRPr kumimoji="0" sz="1100" dirty="0">
                <a:solidFill>
                  <a:schemeClr val="bg2">
                    <a:shade val="50000"/>
                  </a:schemeClr>
                </a:solidFill>
                <a:latin typeface="Arial" charset="0"/>
                <a:cs typeface="+mn-cs"/>
              </a:defRPr>
            </a:lvl1pPr>
            <a:extLst/>
          </a:lstStyle>
          <a:p>
            <a:pPr>
              <a:defRPr/>
            </a:pPr>
            <a:endParaRPr lang="en-US">
              <a:solidFill>
                <a:srgbClr val="EBDDC3">
                  <a:shade val="50000"/>
                </a:srgbClr>
              </a:solidFill>
            </a:endParaRPr>
          </a:p>
        </p:txBody>
      </p:sp>
      <p:sp>
        <p:nvSpPr>
          <p:cNvPr id="5" name="Slide Number Placeholder 4"/>
          <p:cNvSpPr>
            <a:spLocks noGrp="1"/>
          </p:cNvSpPr>
          <p:nvPr>
            <p:ph type="sldNum" sz="quarter" idx="4"/>
          </p:nvPr>
        </p:nvSpPr>
        <p:spPr>
          <a:xfrm>
            <a:off x="9183529" y="6926792"/>
            <a:ext cx="502920" cy="413808"/>
          </a:xfrm>
          <a:prstGeom prst="rect">
            <a:avLst/>
          </a:prstGeom>
        </p:spPr>
        <p:txBody>
          <a:bodyPr vert="horz" lIns="101882" tIns="50941" rIns="101882" bIns="50941" anchor="b"/>
          <a:lstStyle>
            <a:lvl1pPr algn="r" eaLnBrk="1" latinLnBrk="0" hangingPunct="1">
              <a:defRPr kumimoji="0" sz="1100">
                <a:solidFill>
                  <a:schemeClr val="bg2">
                    <a:shade val="50000"/>
                  </a:schemeClr>
                </a:solidFill>
                <a:latin typeface="Arial" charset="0"/>
                <a:cs typeface="+mn-cs"/>
              </a:defRPr>
            </a:lvl1pPr>
            <a:extLst/>
          </a:lstStyle>
          <a:p>
            <a:pPr>
              <a:defRPr/>
            </a:pPr>
            <a:fld id="{E04DF840-AAC2-4215-B5B5-D73EE3EC6C76}" type="slidenum">
              <a:rPr lang="en-US">
                <a:solidFill>
                  <a:srgbClr val="EBDDC3">
                    <a:shade val="50000"/>
                  </a:srgbClr>
                </a:solidFill>
              </a:rPr>
              <a:pPr>
                <a:defRPr/>
              </a:pPr>
              <a:t>‹#›</a:t>
            </a:fld>
            <a:endParaRPr lang="en-US" dirty="0">
              <a:solidFill>
                <a:srgbClr val="EBDDC3">
                  <a:shade val="50000"/>
                </a:srgbClr>
              </a:solidFill>
            </a:endParaRPr>
          </a:p>
        </p:txBody>
      </p:sp>
    </p:spTree>
    <p:extLst>
      <p:ext uri="{BB962C8B-B14F-4D97-AF65-F5344CB8AC3E}">
        <p14:creationId xmlns:p14="http://schemas.microsoft.com/office/powerpoint/2010/main" val="261868786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dt="0"/>
  <p:txStyles>
    <p:titleStyle>
      <a:lvl1pPr algn="l" rtl="0" eaLnBrk="0" fontAlgn="base" hangingPunct="0">
        <a:spcBef>
          <a:spcPct val="0"/>
        </a:spcBef>
        <a:spcAft>
          <a:spcPct val="0"/>
        </a:spcAft>
        <a:defRPr sz="3600" b="1" kern="1200">
          <a:solidFill>
            <a:schemeClr val="bg1"/>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chemeClr val="bg1"/>
          </a:solidFill>
          <a:latin typeface="Georgia" pitchFamily="18" charset="0"/>
          <a:ea typeface="ＭＳ Ｐゴシック" pitchFamily="34" charset="-128"/>
        </a:defRPr>
      </a:lvl2pPr>
      <a:lvl3pPr algn="l" rtl="0" eaLnBrk="0" fontAlgn="base" hangingPunct="0">
        <a:spcBef>
          <a:spcPct val="0"/>
        </a:spcBef>
        <a:spcAft>
          <a:spcPct val="0"/>
        </a:spcAft>
        <a:defRPr sz="3600" b="1">
          <a:solidFill>
            <a:schemeClr val="bg1"/>
          </a:solidFill>
          <a:latin typeface="Georgia" pitchFamily="18" charset="0"/>
          <a:ea typeface="ＭＳ Ｐゴシック" pitchFamily="34" charset="-128"/>
        </a:defRPr>
      </a:lvl3pPr>
      <a:lvl4pPr algn="l" rtl="0" eaLnBrk="0" fontAlgn="base" hangingPunct="0">
        <a:spcBef>
          <a:spcPct val="0"/>
        </a:spcBef>
        <a:spcAft>
          <a:spcPct val="0"/>
        </a:spcAft>
        <a:defRPr sz="3600" b="1">
          <a:solidFill>
            <a:schemeClr val="bg1"/>
          </a:solidFill>
          <a:latin typeface="Georgia" pitchFamily="18" charset="0"/>
          <a:ea typeface="ＭＳ Ｐゴシック" pitchFamily="34" charset="-128"/>
        </a:defRPr>
      </a:lvl4pPr>
      <a:lvl5pPr algn="l" rtl="0" eaLnBrk="0" fontAlgn="base" hangingPunct="0">
        <a:spcBef>
          <a:spcPct val="0"/>
        </a:spcBef>
        <a:spcAft>
          <a:spcPct val="0"/>
        </a:spcAft>
        <a:defRPr sz="3600" b="1">
          <a:solidFill>
            <a:schemeClr val="bg1"/>
          </a:solidFill>
          <a:latin typeface="Georgia" pitchFamily="18" charset="0"/>
          <a:ea typeface="ＭＳ Ｐゴシック" pitchFamily="34" charset="-128"/>
        </a:defRPr>
      </a:lvl5pPr>
      <a:lvl6pPr marL="509412" algn="l" rtl="0" fontAlgn="base">
        <a:spcBef>
          <a:spcPct val="0"/>
        </a:spcBef>
        <a:spcAft>
          <a:spcPct val="0"/>
        </a:spcAft>
        <a:defRPr sz="3600" b="1">
          <a:solidFill>
            <a:schemeClr val="bg1"/>
          </a:solidFill>
          <a:latin typeface="Georgia" pitchFamily="18" charset="0"/>
          <a:ea typeface="ＭＳ Ｐゴシック" pitchFamily="34" charset="-128"/>
        </a:defRPr>
      </a:lvl6pPr>
      <a:lvl7pPr marL="1018824" algn="l" rtl="0" fontAlgn="base">
        <a:spcBef>
          <a:spcPct val="0"/>
        </a:spcBef>
        <a:spcAft>
          <a:spcPct val="0"/>
        </a:spcAft>
        <a:defRPr sz="3600" b="1">
          <a:solidFill>
            <a:schemeClr val="bg1"/>
          </a:solidFill>
          <a:latin typeface="Georgia" pitchFamily="18" charset="0"/>
          <a:ea typeface="ＭＳ Ｐゴシック" pitchFamily="34" charset="-128"/>
        </a:defRPr>
      </a:lvl7pPr>
      <a:lvl8pPr marL="1528237" algn="l" rtl="0" fontAlgn="base">
        <a:spcBef>
          <a:spcPct val="0"/>
        </a:spcBef>
        <a:spcAft>
          <a:spcPct val="0"/>
        </a:spcAft>
        <a:defRPr sz="3600" b="1">
          <a:solidFill>
            <a:schemeClr val="bg1"/>
          </a:solidFill>
          <a:latin typeface="Georgia" pitchFamily="18" charset="0"/>
          <a:ea typeface="ＭＳ Ｐゴシック" pitchFamily="34" charset="-128"/>
        </a:defRPr>
      </a:lvl8pPr>
      <a:lvl9pPr marL="2037649" algn="l" rtl="0" fontAlgn="base">
        <a:spcBef>
          <a:spcPct val="0"/>
        </a:spcBef>
        <a:spcAft>
          <a:spcPct val="0"/>
        </a:spcAft>
        <a:defRPr sz="3600" b="1">
          <a:solidFill>
            <a:schemeClr val="bg1"/>
          </a:solidFill>
          <a:latin typeface="Georgia" pitchFamily="18" charset="0"/>
          <a:ea typeface="ＭＳ Ｐゴシック" pitchFamily="34" charset="-128"/>
        </a:defRPr>
      </a:lvl9pPr>
      <a:extLst/>
    </p:titleStyle>
    <p:bodyStyle>
      <a:lvl1pPr marL="295389" indent="-295389" algn="l" rtl="0" eaLnBrk="0" fontAlgn="base" hangingPunct="0">
        <a:spcBef>
          <a:spcPts val="279"/>
        </a:spcBef>
        <a:spcAft>
          <a:spcPct val="0"/>
        </a:spcAft>
        <a:buClr>
          <a:schemeClr val="accent1"/>
        </a:buClr>
        <a:buSzPct val="80000"/>
        <a:buFont typeface="Wingdings 2" pitchFamily="18" charset="2"/>
        <a:buChar char=""/>
        <a:defRPr sz="3100" b="1" kern="1200">
          <a:solidFill>
            <a:srgbClr val="006699"/>
          </a:solidFill>
          <a:latin typeface="+mn-lt"/>
          <a:ea typeface="+mn-ea"/>
          <a:cs typeface="+mn-cs"/>
        </a:defRPr>
      </a:lvl1pPr>
      <a:lvl2pPr marL="610234" indent="-222868" algn="l" rtl="0" eaLnBrk="0" fontAlgn="base" hangingPunct="0">
        <a:spcBef>
          <a:spcPts val="279"/>
        </a:spcBef>
        <a:spcAft>
          <a:spcPct val="0"/>
        </a:spcAft>
        <a:buClr>
          <a:schemeClr val="accent1"/>
        </a:buClr>
        <a:buSzPct val="100000"/>
        <a:buFont typeface="Verdana" pitchFamily="34" charset="0"/>
        <a:buChar char="◦"/>
        <a:defRPr sz="3100" b="1" kern="1200">
          <a:solidFill>
            <a:srgbClr val="006699"/>
          </a:solidFill>
          <a:latin typeface="+mn-lt"/>
          <a:ea typeface="+mn-ea"/>
          <a:cs typeface="+mn-cs"/>
        </a:defRPr>
      </a:lvl2pPr>
      <a:lvl3pPr marL="875553" indent="-203412" algn="l" rtl="0" eaLnBrk="0" fontAlgn="base" hangingPunct="0">
        <a:spcBef>
          <a:spcPts val="279"/>
        </a:spcBef>
        <a:spcAft>
          <a:spcPct val="0"/>
        </a:spcAft>
        <a:buClr>
          <a:srgbClr val="FF781E"/>
        </a:buClr>
        <a:buSzPct val="100000"/>
        <a:buFont typeface="Wingdings 2" pitchFamily="18" charset="2"/>
        <a:buChar char=""/>
        <a:defRPr sz="3100" b="1" kern="1200">
          <a:solidFill>
            <a:srgbClr val="006699"/>
          </a:solidFill>
          <a:latin typeface="+mn-lt"/>
          <a:ea typeface="+mn-ea"/>
          <a:cs typeface="+mn-cs"/>
        </a:defRPr>
      </a:lvl3pPr>
      <a:lvl4pPr marL="1140872" indent="-203412" algn="l" rtl="0" eaLnBrk="0" fontAlgn="base" hangingPunct="0">
        <a:spcBef>
          <a:spcPts val="251"/>
        </a:spcBef>
        <a:spcAft>
          <a:spcPct val="0"/>
        </a:spcAft>
        <a:buClr>
          <a:srgbClr val="FF781E"/>
        </a:buClr>
        <a:buSzPct val="112000"/>
        <a:buFont typeface="Verdana" pitchFamily="34" charset="0"/>
        <a:buChar char="◦"/>
        <a:defRPr sz="3100" b="1" kern="1200">
          <a:solidFill>
            <a:srgbClr val="006699"/>
          </a:solidFill>
          <a:latin typeface="+mn-lt"/>
          <a:ea typeface="+mn-ea"/>
          <a:cs typeface="+mn-cs"/>
        </a:defRPr>
      </a:lvl4pPr>
      <a:lvl5pPr marL="1425647" indent="-203412" algn="l" rtl="0" eaLnBrk="0" fontAlgn="base" hangingPunct="0">
        <a:spcBef>
          <a:spcPts val="279"/>
        </a:spcBef>
        <a:spcAft>
          <a:spcPct val="0"/>
        </a:spcAft>
        <a:buClr>
          <a:srgbClr val="C9D583"/>
        </a:buClr>
        <a:buSzPct val="100000"/>
        <a:buFont typeface="Wingdings 2" pitchFamily="18" charset="2"/>
        <a:buChar char=""/>
        <a:defRPr sz="3100" b="1" kern="1200">
          <a:solidFill>
            <a:srgbClr val="006699"/>
          </a:solidFill>
          <a:latin typeface="+mn-lt"/>
          <a:ea typeface="+mn-ea"/>
          <a:cs typeface="+mn-cs"/>
        </a:defRPr>
      </a:lvl5pPr>
      <a:lvl6pPr marL="1660684" indent="-203765" algn="l" rtl="0" eaLnBrk="1" latinLnBrk="0" hangingPunct="1">
        <a:spcBef>
          <a:spcPts val="279"/>
        </a:spcBef>
        <a:buClr>
          <a:schemeClr val="accent3">
            <a:tint val="85000"/>
            <a:satMod val="275000"/>
          </a:schemeClr>
        </a:buClr>
        <a:buSzPct val="100000"/>
        <a:buFont typeface="Verdana"/>
        <a:buChar char="◦"/>
        <a:defRPr kumimoji="0" sz="1900" kern="1200" baseline="0">
          <a:solidFill>
            <a:schemeClr val="tx1"/>
          </a:solidFill>
          <a:latin typeface="+mn-lt"/>
          <a:ea typeface="+mn-ea"/>
          <a:cs typeface="+mn-cs"/>
        </a:defRPr>
      </a:lvl6pPr>
      <a:lvl7pPr marL="1895014" indent="-203765" algn="l" rtl="0" eaLnBrk="1" latinLnBrk="0" hangingPunct="1">
        <a:spcBef>
          <a:spcPts val="284"/>
        </a:spcBef>
        <a:buClr>
          <a:schemeClr val="accent3">
            <a:tint val="85000"/>
            <a:satMod val="275000"/>
          </a:schemeClr>
        </a:buClr>
        <a:buSzPct val="100000"/>
        <a:buFont typeface="Wingdings 2"/>
        <a:buChar char=""/>
        <a:defRPr kumimoji="0" sz="1700" kern="1200">
          <a:solidFill>
            <a:schemeClr val="tx1"/>
          </a:solidFill>
          <a:latin typeface="+mn-lt"/>
          <a:ea typeface="+mn-ea"/>
          <a:cs typeface="+mn-cs"/>
        </a:defRPr>
      </a:lvl7pPr>
      <a:lvl8pPr marL="2139531" indent="-203765" algn="l" rtl="0" eaLnBrk="1" latinLnBrk="0" hangingPunct="1">
        <a:spcBef>
          <a:spcPts val="286"/>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8pPr>
      <a:lvl9pPr marL="2394238" indent="-203765" algn="l" rtl="0" eaLnBrk="1" latinLnBrk="0" hangingPunct="1">
        <a:spcBef>
          <a:spcPts val="284"/>
        </a:spcBef>
        <a:buClr>
          <a:schemeClr val="accent3">
            <a:tint val="85000"/>
            <a:satMod val="275000"/>
          </a:schemeClr>
        </a:buClr>
        <a:buSzPct val="100000"/>
        <a:buFont typeface="Wingdings 2"/>
        <a:buChar char=""/>
        <a:defRPr kumimoji="0" sz="17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penclipart.org/detail/167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hyperlink" Target="http://www.openclipart.org/detail/74185"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www.openclipart.org/detail/7418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openclipart.org/detail/74185"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openclipart.org/detail/1678"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openclipart.org/detail/1678"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hyperlink" Target="http://www.openclipart.org/detail/1678"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openclipart.org/detail/1678"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hyperlink" Target="http://www.openclipart.org/detail/1678"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openclipart.org/detail/1678"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rrowheads="1"/>
          </p:cNvPicPr>
          <p:nvPr/>
        </p:nvPicPr>
        <p:blipFill>
          <a:blip r:embed="rId3" cstate="print"/>
          <a:srcRect/>
          <a:stretch>
            <a:fillRect/>
          </a:stretch>
        </p:blipFill>
        <p:spPr bwMode="auto">
          <a:xfrm>
            <a:off x="457201" y="3962401"/>
            <a:ext cx="9144000" cy="2971799"/>
          </a:xfrm>
          <a:prstGeom prst="rect">
            <a:avLst/>
          </a:prstGeom>
          <a:ln>
            <a:noFill/>
          </a:ln>
          <a:effectLst>
            <a:softEdge rad="112500"/>
          </a:effectLst>
        </p:spPr>
      </p:pic>
      <p:sp>
        <p:nvSpPr>
          <p:cNvPr id="6147" name="Rectangle 3"/>
          <p:cNvSpPr>
            <a:spLocks/>
          </p:cNvSpPr>
          <p:nvPr/>
        </p:nvSpPr>
        <p:spPr bwMode="auto">
          <a:xfrm>
            <a:off x="670560" y="4145282"/>
            <a:ext cx="1424940" cy="31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4" bIns="0"/>
          <a:lstStyle>
            <a:lvl1pPr marL="34925" eaLnBrk="0" hangingPunct="0">
              <a:spcBef>
                <a:spcPts val="250"/>
              </a:spcBef>
              <a:buClr>
                <a:schemeClr val="accent1"/>
              </a:buClr>
              <a:buSzPct val="80000"/>
              <a:buFont typeface="Wingdings 2" pitchFamily="18" charset="2"/>
              <a:buChar char=""/>
              <a:defRPr sz="2800" b="1">
                <a:solidFill>
                  <a:srgbClr val="006699"/>
                </a:solidFill>
                <a:latin typeface="Garamond" pitchFamily="18" charset="0"/>
                <a:ea typeface="ＭＳ Ｐゴシック" pitchFamily="34" charset="-128"/>
              </a:defRPr>
            </a:lvl1pPr>
            <a:lvl2pPr marL="742950" indent="-285750" eaLnBrk="0" hangingPunct="0">
              <a:spcBef>
                <a:spcPts val="250"/>
              </a:spcBef>
              <a:buClr>
                <a:schemeClr val="accent1"/>
              </a:buClr>
              <a:buSzPct val="100000"/>
              <a:buFont typeface="Verdana" pitchFamily="34" charset="0"/>
              <a:buChar char="◦"/>
              <a:defRPr sz="2800" b="1">
                <a:solidFill>
                  <a:srgbClr val="006699"/>
                </a:solidFill>
                <a:latin typeface="Garamond" pitchFamily="18" charset="0"/>
                <a:ea typeface="ＭＳ Ｐゴシック" pitchFamily="34" charset="-128"/>
              </a:defRPr>
            </a:lvl2pPr>
            <a:lvl3pPr marL="1143000" indent="-228600" eaLnBrk="0" hangingPunct="0">
              <a:spcBef>
                <a:spcPts val="250"/>
              </a:spcBef>
              <a:buClr>
                <a:srgbClr val="FF781E"/>
              </a:buClr>
              <a:buSzPct val="100000"/>
              <a:buFont typeface="Wingdings 2" pitchFamily="18" charset="2"/>
              <a:buChar char=""/>
              <a:defRPr sz="2800" b="1">
                <a:solidFill>
                  <a:srgbClr val="006699"/>
                </a:solidFill>
                <a:latin typeface="Garamond" pitchFamily="18" charset="0"/>
                <a:ea typeface="ＭＳ Ｐゴシック" pitchFamily="34" charset="-128"/>
              </a:defRPr>
            </a:lvl3pPr>
            <a:lvl4pPr marL="1600200" indent="-228600" eaLnBrk="0" hangingPunct="0">
              <a:spcBef>
                <a:spcPts val="225"/>
              </a:spcBef>
              <a:buClr>
                <a:srgbClr val="FF781E"/>
              </a:buClr>
              <a:buSzPct val="112000"/>
              <a:buFont typeface="Verdana" pitchFamily="34" charset="0"/>
              <a:buChar char="◦"/>
              <a:defRPr sz="2800" b="1">
                <a:solidFill>
                  <a:srgbClr val="006699"/>
                </a:solidFill>
                <a:latin typeface="Garamond" pitchFamily="18" charset="0"/>
                <a:ea typeface="ＭＳ Ｐゴシック" pitchFamily="34" charset="-128"/>
              </a:defRPr>
            </a:lvl4pPr>
            <a:lvl5pPr marL="2057400" indent="-228600" eaLnBrk="0" hangingPunct="0">
              <a:spcBef>
                <a:spcPts val="250"/>
              </a:spcBef>
              <a:buClr>
                <a:srgbClr val="C9D583"/>
              </a:buClr>
              <a:buSzPct val="100000"/>
              <a:buFont typeface="Wingdings 2" pitchFamily="18" charset="2"/>
              <a:buChar char=""/>
              <a:defRPr sz="2800" b="1">
                <a:solidFill>
                  <a:srgbClr val="006699"/>
                </a:solidFill>
                <a:latin typeface="Garamond" pitchFamily="18" charset="0"/>
                <a:ea typeface="ＭＳ Ｐゴシック" pitchFamily="34" charset="-128"/>
              </a:defRPr>
            </a:lvl5pPr>
            <a:lvl6pPr marL="2514600" indent="-228600" eaLnBrk="0" fontAlgn="base" hangingPunct="0">
              <a:spcBef>
                <a:spcPts val="250"/>
              </a:spcBef>
              <a:spcAft>
                <a:spcPct val="0"/>
              </a:spcAft>
              <a:buClr>
                <a:srgbClr val="C9D583"/>
              </a:buClr>
              <a:buSzPct val="100000"/>
              <a:buFont typeface="Wingdings 2" pitchFamily="18" charset="2"/>
              <a:buChar char=""/>
              <a:defRPr sz="2800" b="1">
                <a:solidFill>
                  <a:srgbClr val="006699"/>
                </a:solidFill>
                <a:latin typeface="Garamond" pitchFamily="18" charset="0"/>
                <a:ea typeface="ＭＳ Ｐゴシック" pitchFamily="34" charset="-128"/>
              </a:defRPr>
            </a:lvl6pPr>
            <a:lvl7pPr marL="2971800" indent="-228600" eaLnBrk="0" fontAlgn="base" hangingPunct="0">
              <a:spcBef>
                <a:spcPts val="250"/>
              </a:spcBef>
              <a:spcAft>
                <a:spcPct val="0"/>
              </a:spcAft>
              <a:buClr>
                <a:srgbClr val="C9D583"/>
              </a:buClr>
              <a:buSzPct val="100000"/>
              <a:buFont typeface="Wingdings 2" pitchFamily="18" charset="2"/>
              <a:buChar char=""/>
              <a:defRPr sz="2800" b="1">
                <a:solidFill>
                  <a:srgbClr val="006699"/>
                </a:solidFill>
                <a:latin typeface="Garamond" pitchFamily="18" charset="0"/>
                <a:ea typeface="ＭＳ Ｐゴシック" pitchFamily="34" charset="-128"/>
              </a:defRPr>
            </a:lvl7pPr>
            <a:lvl8pPr marL="3429000" indent="-228600" eaLnBrk="0" fontAlgn="base" hangingPunct="0">
              <a:spcBef>
                <a:spcPts val="250"/>
              </a:spcBef>
              <a:spcAft>
                <a:spcPct val="0"/>
              </a:spcAft>
              <a:buClr>
                <a:srgbClr val="C9D583"/>
              </a:buClr>
              <a:buSzPct val="100000"/>
              <a:buFont typeface="Wingdings 2" pitchFamily="18" charset="2"/>
              <a:buChar char=""/>
              <a:defRPr sz="2800" b="1">
                <a:solidFill>
                  <a:srgbClr val="006699"/>
                </a:solidFill>
                <a:latin typeface="Garamond" pitchFamily="18" charset="0"/>
                <a:ea typeface="ＭＳ Ｐゴシック" pitchFamily="34" charset="-128"/>
              </a:defRPr>
            </a:lvl8pPr>
            <a:lvl9pPr marL="3886200" indent="-228600" eaLnBrk="0" fontAlgn="base" hangingPunct="0">
              <a:spcBef>
                <a:spcPts val="250"/>
              </a:spcBef>
              <a:spcAft>
                <a:spcPct val="0"/>
              </a:spcAft>
              <a:buClr>
                <a:srgbClr val="C9D583"/>
              </a:buClr>
              <a:buSzPct val="100000"/>
              <a:buFont typeface="Wingdings 2" pitchFamily="18" charset="2"/>
              <a:buChar char=""/>
              <a:defRPr sz="2800" b="1">
                <a:solidFill>
                  <a:srgbClr val="006699"/>
                </a:solidFill>
                <a:latin typeface="Garamond" pitchFamily="18" charset="0"/>
                <a:ea typeface="ＭＳ Ｐゴシック" pitchFamily="34" charset="-128"/>
              </a:defRPr>
            </a:lvl9pPr>
          </a:lstStyle>
          <a:p>
            <a:pPr>
              <a:spcBef>
                <a:spcPts val="696"/>
              </a:spcBef>
              <a:buClrTx/>
              <a:buSzTx/>
              <a:buNone/>
            </a:pPr>
            <a:r>
              <a:rPr lang="en-US" altLang="en-US" sz="1100" b="0" dirty="0">
                <a:solidFill>
                  <a:srgbClr val="333399"/>
                </a:solidFill>
                <a:latin typeface="Arial" pitchFamily="34" charset="0"/>
              </a:rPr>
              <a:t>© 2000 Alan Pogue</a:t>
            </a:r>
          </a:p>
        </p:txBody>
      </p:sp>
      <p:sp>
        <p:nvSpPr>
          <p:cNvPr id="2054" name="Rectangle 5"/>
          <p:cNvSpPr>
            <a:spLocks/>
          </p:cNvSpPr>
          <p:nvPr/>
        </p:nvSpPr>
        <p:spPr bwMode="auto">
          <a:xfrm>
            <a:off x="1216007" y="6770265"/>
            <a:ext cx="8039735" cy="534352"/>
          </a:xfrm>
          <a:prstGeom prst="rect">
            <a:avLst/>
          </a:prstGeom>
          <a:noFill/>
          <a:ln w="12700">
            <a:noFill/>
            <a:miter lim="800000"/>
            <a:headEnd/>
            <a:tailEnd/>
          </a:ln>
        </p:spPr>
        <p:txBody>
          <a:bodyPr lIns="0" tIns="0" rIns="40624" bIns="0"/>
          <a:lstStyle/>
          <a:p>
            <a:pPr marL="382454" indent="-342779" eaLnBrk="0" hangingPunct="0">
              <a:lnSpc>
                <a:spcPct val="50000"/>
              </a:lnSpc>
              <a:spcBef>
                <a:spcPts val="1050"/>
              </a:spcBef>
              <a:defRPr/>
            </a:pPr>
            <a:endParaRPr lang="en-US" sz="2700" b="1" dirty="0">
              <a:solidFill>
                <a:srgbClr val="333399"/>
              </a:solidFill>
              <a:latin typeface="Garamond"/>
              <a:cs typeface="Arial Bold" charset="0"/>
              <a:sym typeface="Arial Bold" charset="0"/>
            </a:endParaRPr>
          </a:p>
          <a:p>
            <a:pPr marL="382454" indent="-342779" eaLnBrk="0" hangingPunct="0">
              <a:lnSpc>
                <a:spcPct val="50000"/>
              </a:lnSpc>
              <a:spcBef>
                <a:spcPts val="1050"/>
              </a:spcBef>
              <a:defRPr/>
            </a:pPr>
            <a:r>
              <a:rPr lang="en-US" sz="2700" b="1" dirty="0">
                <a:solidFill>
                  <a:srgbClr val="006699"/>
                </a:solidFill>
                <a:latin typeface="Garamond"/>
                <a:cs typeface="Arial Bold" charset="0"/>
                <a:sym typeface="Arial Bold" charset="0"/>
              </a:rPr>
              <a:t>The National Center for Farmworker Health,</a:t>
            </a:r>
            <a:r>
              <a:rPr lang="en-US" sz="2700" dirty="0">
                <a:solidFill>
                  <a:srgbClr val="006699"/>
                </a:solidFill>
                <a:latin typeface="Garamond"/>
                <a:cs typeface="Arial Bold" charset="0"/>
                <a:sym typeface="Arial Bold" charset="0"/>
              </a:rPr>
              <a:t> </a:t>
            </a:r>
            <a:r>
              <a:rPr lang="es-MX" sz="2700" dirty="0">
                <a:solidFill>
                  <a:srgbClr val="006699"/>
                </a:solidFill>
                <a:latin typeface="Garamond"/>
                <a:cs typeface="+mn-cs"/>
              </a:rPr>
              <a:t>©</a:t>
            </a:r>
            <a:r>
              <a:rPr lang="en-US" sz="2700" dirty="0">
                <a:solidFill>
                  <a:srgbClr val="006699"/>
                </a:solidFill>
                <a:latin typeface="Garamond"/>
                <a:cs typeface="Arial Bold" charset="0"/>
                <a:sym typeface="Arial Bold" charset="0"/>
              </a:rPr>
              <a:t> </a:t>
            </a:r>
            <a:r>
              <a:rPr lang="en-US" sz="2700" b="1" dirty="0">
                <a:solidFill>
                  <a:srgbClr val="006699"/>
                </a:solidFill>
                <a:latin typeface="Garamond"/>
                <a:cs typeface="Arial Bold" charset="0"/>
                <a:sym typeface="Arial Bold" charset="0"/>
              </a:rPr>
              <a:t>2014</a:t>
            </a:r>
          </a:p>
        </p:txBody>
      </p:sp>
      <p:sp>
        <p:nvSpPr>
          <p:cNvPr id="7" name="Title 6"/>
          <p:cNvSpPr>
            <a:spLocks noGrp="1"/>
          </p:cNvSpPr>
          <p:nvPr>
            <p:ph type="ctrTitle"/>
          </p:nvPr>
        </p:nvSpPr>
        <p:spPr>
          <a:xfrm>
            <a:off x="1341121" y="762848"/>
            <a:ext cx="7894797" cy="1827953"/>
          </a:xfrm>
        </p:spPr>
        <p:txBody>
          <a:bodyPr tIns="45710"/>
          <a:lstStyle/>
          <a:p>
            <a:pPr algn="ctr" eaLnBrk="1" fontAlgn="auto" hangingPunct="1">
              <a:spcAft>
                <a:spcPts val="0"/>
              </a:spcAft>
              <a:defRPr/>
            </a:pPr>
            <a:r>
              <a:rPr lang="en-US" sz="4800" dirty="0">
                <a:solidFill>
                  <a:srgbClr val="006699"/>
                </a:solidFill>
              </a:rPr>
              <a:t>Becoming a Leader in Migrant Health:</a:t>
            </a:r>
          </a:p>
        </p:txBody>
      </p:sp>
      <p:sp>
        <p:nvSpPr>
          <p:cNvPr id="8" name="Subtitle 7"/>
          <p:cNvSpPr>
            <a:spLocks noGrp="1"/>
          </p:cNvSpPr>
          <p:nvPr>
            <p:ph type="subTitle" idx="1"/>
          </p:nvPr>
        </p:nvSpPr>
        <p:spPr>
          <a:xfrm>
            <a:off x="457519" y="2666365"/>
            <a:ext cx="9143365" cy="1144270"/>
          </a:xfrm>
        </p:spPr>
        <p:txBody>
          <a:bodyPr rIns="91418" bIns="45710">
            <a:noAutofit/>
          </a:bodyPr>
          <a:lstStyle/>
          <a:p>
            <a:pPr algn="ctr" eaLnBrk="1" fontAlgn="auto" hangingPunct="1">
              <a:spcAft>
                <a:spcPts val="0"/>
              </a:spcAft>
              <a:defRPr/>
            </a:pPr>
            <a:r>
              <a:rPr lang="en-US" sz="3600" dirty="0"/>
              <a:t>Preparing for Health Center </a:t>
            </a:r>
          </a:p>
          <a:p>
            <a:pPr algn="ctr" eaLnBrk="1" fontAlgn="auto" hangingPunct="1">
              <a:spcAft>
                <a:spcPts val="0"/>
              </a:spcAft>
              <a:defRPr/>
            </a:pPr>
            <a:r>
              <a:rPr lang="en-US" sz="3600" dirty="0"/>
              <a:t>Board Membership </a:t>
            </a:r>
          </a:p>
        </p:txBody>
      </p:sp>
      <p:pic>
        <p:nvPicPr>
          <p:cNvPr id="6152" name="Picture 8" descr="ncfh logo squared 2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04" y="1556998"/>
            <a:ext cx="1422568" cy="2450518"/>
          </a:xfrm>
          <a:prstGeom prst="rect">
            <a:avLst/>
          </a:prstGeom>
          <a:noFill/>
          <a:ln>
            <a:noFill/>
          </a:ln>
          <a:effectLst>
            <a:softEdge rad="190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3411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idx="1"/>
          </p:nvPr>
        </p:nvSpPr>
        <p:spPr>
          <a:xfrm>
            <a:off x="990602" y="2057402"/>
            <a:ext cx="7696200" cy="3810000"/>
          </a:xfrm>
          <a:ln w="31750">
            <a:miter lim="800000"/>
            <a:headEnd/>
            <a:tailEnd/>
          </a:ln>
        </p:spPr>
        <p:txBody>
          <a:bodyPr lIns="91418" tIns="45710" rIns="40629" bIns="45710">
            <a:normAutofit/>
          </a:bodyPr>
          <a:lstStyle/>
          <a:p>
            <a:pPr marL="312665" indent="-272986" eaLnBrk="1" fontAlgn="auto" hangingPunct="1">
              <a:spcBef>
                <a:spcPts val="279"/>
              </a:spcBef>
              <a:spcAft>
                <a:spcPts val="0"/>
              </a:spcAft>
              <a:buClr>
                <a:srgbClr val="161645"/>
              </a:buClr>
              <a:buNone/>
              <a:defRPr/>
            </a:pPr>
            <a:endParaRPr lang="en-US" b="1" dirty="0" smtClean="0">
              <a:solidFill>
                <a:srgbClr val="161645"/>
              </a:solidFill>
              <a:cs typeface="Arial" pitchFamily="34" charset="0"/>
            </a:endParaRPr>
          </a:p>
          <a:p>
            <a:pPr marL="341233" indent="-341233" eaLnBrk="1" fontAlgn="auto" hangingPunct="1">
              <a:lnSpc>
                <a:spcPct val="90000"/>
              </a:lnSpc>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sym typeface="Arial Bold" charset="0"/>
              </a:rPr>
              <a:t>What makes people in a community come together more? </a:t>
            </a:r>
          </a:p>
        </p:txBody>
      </p:sp>
      <p:sp>
        <p:nvSpPr>
          <p:cNvPr id="6" name="Title 5"/>
          <p:cNvSpPr>
            <a:spLocks noGrp="1"/>
          </p:cNvSpPr>
          <p:nvPr>
            <p:ph type="title"/>
          </p:nvPr>
        </p:nvSpPr>
        <p:spPr>
          <a:xfrm>
            <a:off x="685802" y="609603"/>
            <a:ext cx="9002714" cy="1192213"/>
          </a:xfrm>
        </p:spPr>
        <p:txBody>
          <a:bodyPr/>
          <a:lstStyle/>
          <a:p>
            <a:pPr eaLnBrk="1" fontAlgn="auto" hangingPunct="1">
              <a:spcAft>
                <a:spcPts val="0"/>
              </a:spcAft>
              <a:defRPr/>
            </a:pP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81002"/>
            <a:ext cx="1676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533402" y="609601"/>
            <a:ext cx="9051925" cy="83185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3316" name="Rectangle 3"/>
          <p:cNvSpPr>
            <a:spLocks noGrp="1" noChangeArrowheads="1"/>
          </p:cNvSpPr>
          <p:nvPr>
            <p:ph idx="1"/>
          </p:nvPr>
        </p:nvSpPr>
        <p:spPr>
          <a:xfrm>
            <a:off x="685800" y="1676400"/>
            <a:ext cx="8458200" cy="3429000"/>
          </a:xfrm>
          <a:ln w="12700">
            <a:miter lim="800000"/>
            <a:headEnd/>
            <a:tailEnd/>
          </a:ln>
        </p:spPr>
        <p:txBody>
          <a:bodyPr lIns="91418" tIns="45710" rIns="40629" bIns="45710">
            <a:normAutofit/>
          </a:bodyPr>
          <a:lstStyle/>
          <a:p>
            <a:pPr marL="341233" indent="-341233" eaLnBrk="1" fontAlgn="auto" hangingPunct="1">
              <a:lnSpc>
                <a:spcPct val="11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sym typeface="Arial Italic" charset="0"/>
              </a:rPr>
              <a:t>Identifying common needs, goals or shared values makes people in a community work more closely together to address these needs, goals or shared values.  </a:t>
            </a:r>
          </a:p>
          <a:p>
            <a:pPr marL="295390" indent="-295390" eaLnBrk="1" fontAlgn="auto" hangingPunct="1">
              <a:spcBef>
                <a:spcPts val="279"/>
              </a:spcBef>
              <a:spcAft>
                <a:spcPts val="0"/>
              </a:spcAft>
              <a:buFont typeface="Wingdings 2"/>
              <a:buChar char=""/>
              <a:defRPr/>
            </a:pPr>
            <a:endParaRPr lang="en-US" sz="2800" dirty="0">
              <a:latin typeface="Arial Bold" pitchFamily="34" charset="0"/>
              <a:cs typeface="Arial Bold" pitchFamily="34" charset="0"/>
              <a:sym typeface="Arial Italic" charset="0"/>
            </a:endParaRPr>
          </a:p>
        </p:txBody>
      </p:sp>
      <p:pic>
        <p:nvPicPr>
          <p:cNvPr id="2" name="Picture 2"/>
          <p:cNvPicPr>
            <a:picLocks noChangeAspect="1" noChangeArrowheads="1"/>
          </p:cNvPicPr>
          <p:nvPr/>
        </p:nvPicPr>
        <p:blipFill>
          <a:blip r:embed="rId3" cstate="print">
            <a:extLst/>
          </a:blip>
          <a:srcRect/>
          <a:stretch>
            <a:fillRect/>
          </a:stretch>
        </p:blipFill>
        <p:spPr bwMode="auto">
          <a:xfrm>
            <a:off x="5029200" y="3505202"/>
            <a:ext cx="3989051" cy="2980498"/>
          </a:xfrm>
          <a:prstGeom prst="rect">
            <a:avLst/>
          </a:prstGeom>
          <a:ln>
            <a:noFill/>
          </a:ln>
          <a:effectLst>
            <a:softEdge rad="112500"/>
          </a:effectLs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609602" y="533400"/>
            <a:ext cx="9051925" cy="83185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a:solidFill>
                  <a:srgbClr val="FFFFFF"/>
                </a:solidFill>
                <a:cs typeface="Arial Bold" charset="0"/>
                <a:sym typeface="Arial Bold" charset="0"/>
              </a:rPr>
              <a:t>Community Participation</a:t>
            </a:r>
          </a:p>
        </p:txBody>
      </p:sp>
      <p:sp>
        <p:nvSpPr>
          <p:cNvPr id="13316" name="Rectangle 3"/>
          <p:cNvSpPr>
            <a:spLocks noGrp="1" noChangeArrowheads="1"/>
          </p:cNvSpPr>
          <p:nvPr>
            <p:ph idx="1"/>
          </p:nvPr>
        </p:nvSpPr>
        <p:spPr>
          <a:xfrm>
            <a:off x="685800" y="1676400"/>
            <a:ext cx="8458200" cy="4572000"/>
          </a:xfrm>
          <a:ln w="12700">
            <a:miter lim="800000"/>
            <a:headEnd/>
            <a:tailEnd/>
          </a:ln>
        </p:spPr>
        <p:txBody>
          <a:bodyPr lIns="91418" tIns="45710" rIns="40629" bIns="45710">
            <a:normAutofit/>
          </a:bodyPr>
          <a:lstStyle/>
          <a:p>
            <a:pPr marL="295390" indent="-295390" eaLnBrk="1" fontAlgn="auto" hangingPunct="1">
              <a:lnSpc>
                <a:spcPct val="11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sym typeface="Arial Italic" charset="0"/>
              </a:rPr>
              <a:t>The involvement of all members is key to the development of a more successful community.</a:t>
            </a:r>
          </a:p>
          <a:p>
            <a:pPr marL="295390" indent="-295390" eaLnBrk="1" fontAlgn="auto" hangingPunct="1">
              <a:lnSpc>
                <a:spcPct val="11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sym typeface="Arial Italic" charset="0"/>
              </a:rPr>
              <a:t>Participation means when:</a:t>
            </a:r>
          </a:p>
          <a:p>
            <a:pPr marL="611152" lvl="1" indent="-224089"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When people see a need and they get organized and work together to address this need</a:t>
            </a:r>
          </a:p>
          <a:p>
            <a:pPr marL="611152" lvl="1" indent="-224089"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When people voice their opinions and needs to the leadership of the community</a:t>
            </a:r>
          </a:p>
          <a:p>
            <a:pPr marL="295390" indent="-295390" eaLnBrk="1" fontAlgn="auto" hangingPunct="1">
              <a:lnSpc>
                <a:spcPct val="110000"/>
              </a:lnSpc>
              <a:spcBef>
                <a:spcPts val="279"/>
              </a:spcBef>
              <a:spcAft>
                <a:spcPts val="0"/>
              </a:spcAft>
              <a:buFont typeface="Wingdings 2"/>
              <a:buChar char=""/>
              <a:defRPr/>
            </a:pPr>
            <a:endParaRPr lang="en-US" sz="2800" b="1" dirty="0">
              <a:solidFill>
                <a:srgbClr val="006699"/>
              </a:solidFill>
              <a:cs typeface="Arial" pitchFamily="34" charset="0"/>
              <a:sym typeface="Arial Italic" charset="0"/>
            </a:endParaRPr>
          </a:p>
        </p:txBody>
      </p:sp>
      <p:pic>
        <p:nvPicPr>
          <p:cNvPr id="5" name="Picture 4"/>
          <p:cNvPicPr>
            <a:picLocks noChangeAspect="1" noChangeArrowheads="1"/>
          </p:cNvPicPr>
          <p:nvPr/>
        </p:nvPicPr>
        <p:blipFill>
          <a:blip r:embed="rId3" cstate="print">
            <a:extLst/>
          </a:blip>
          <a:srcRect/>
          <a:stretch>
            <a:fillRect/>
          </a:stretch>
        </p:blipFill>
        <p:spPr bwMode="auto">
          <a:xfrm>
            <a:off x="6172202" y="4876802"/>
            <a:ext cx="2673795" cy="2105948"/>
          </a:xfrm>
          <a:prstGeom prst="rect">
            <a:avLst/>
          </a:prstGeom>
          <a:ln>
            <a:noFill/>
          </a:ln>
          <a:effectLst>
            <a:softEdge rad="112500"/>
          </a:effectLs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609600" y="533402"/>
            <a:ext cx="8945563" cy="990600"/>
          </a:xfrm>
          <a:ln w="12700">
            <a:miter lim="800000"/>
            <a:headEnd/>
            <a:tailEnd/>
          </a:ln>
        </p:spPr>
        <p:txBody>
          <a:bodyPr wrap="square" lIns="91418" tIns="45710" rIns="40629" bIns="45710" numCol="1" anchor="ctr" anchorCtr="0" compatLnSpc="1">
            <a:prstTxWarp prst="textNoShape">
              <a:avLst/>
            </a:prstTxWarp>
          </a:bodyPr>
          <a:lstStyle/>
          <a:p>
            <a:pPr algn="ctr" eaLnBrk="1" fontAlgn="auto" hangingPunct="1">
              <a:spcAft>
                <a:spcPts val="0"/>
              </a:spcAft>
              <a:defRPr/>
            </a:pPr>
            <a:r>
              <a:rPr lang="en-US" dirty="0" smtClean="0">
                <a:solidFill>
                  <a:srgbClr val="FFFFFF"/>
                </a:solidFill>
                <a:cs typeface="Arial Bold" charset="0"/>
                <a:sym typeface="Arial Bold" charset="0"/>
              </a:rPr>
              <a:t>Key Point</a:t>
            </a:r>
          </a:p>
        </p:txBody>
      </p:sp>
      <p:sp>
        <p:nvSpPr>
          <p:cNvPr id="13316" name="Rectangle 3"/>
          <p:cNvSpPr>
            <a:spLocks noGrp="1" noChangeArrowheads="1"/>
          </p:cNvSpPr>
          <p:nvPr>
            <p:ph idx="1"/>
          </p:nvPr>
        </p:nvSpPr>
        <p:spPr>
          <a:xfrm>
            <a:off x="609602" y="1676400"/>
            <a:ext cx="8915400" cy="5638800"/>
          </a:xfrm>
          <a:ln w="12700">
            <a:miter lim="800000"/>
            <a:headEnd/>
            <a:tailEnd/>
          </a:ln>
        </p:spPr>
        <p:txBody>
          <a:bodyPr lIns="91418" tIns="45710" rIns="40629" bIns="45710">
            <a:normAutofit/>
          </a:bodyPr>
          <a:lstStyle/>
          <a:p>
            <a:pPr marL="0" indent="0" algn="ctr" eaLnBrk="1" fontAlgn="auto" hangingPunct="1">
              <a:spcBef>
                <a:spcPts val="0"/>
              </a:spcBef>
              <a:spcAft>
                <a:spcPts val="0"/>
              </a:spcAft>
              <a:buNone/>
              <a:defRPr/>
            </a:pPr>
            <a:r>
              <a:rPr lang="en-US" sz="3600" b="1" dirty="0">
                <a:solidFill>
                  <a:srgbClr val="006699"/>
                </a:solidFill>
              </a:rPr>
              <a:t>Active participation from all members of a community has the power to make a community better and more successful for everybody in it. </a:t>
            </a:r>
            <a:r>
              <a:rPr lang="en-US" sz="3600" b="1" dirty="0">
                <a:solidFill>
                  <a:srgbClr val="006699"/>
                </a:solidFill>
                <a:cs typeface="Arial Bold" pitchFamily="34" charset="0"/>
                <a:sym typeface="Arial Italic" charset="0"/>
              </a:rPr>
              <a:t>More can be achieved when community members join their efforts together. </a:t>
            </a:r>
          </a:p>
          <a:p>
            <a:pPr marL="0" indent="0" algn="ctr" eaLnBrk="1" fontAlgn="auto" hangingPunct="1">
              <a:spcBef>
                <a:spcPts val="0"/>
              </a:spcBef>
              <a:spcAft>
                <a:spcPts val="0"/>
              </a:spcAft>
              <a:buNone/>
              <a:defRPr/>
            </a:pPr>
            <a:endParaRPr lang="en-US" sz="3600" b="1" dirty="0"/>
          </a:p>
          <a:p>
            <a:pPr marL="0" indent="0" eaLnBrk="1" fontAlgn="auto" hangingPunct="1">
              <a:spcBef>
                <a:spcPts val="0"/>
              </a:spcBef>
              <a:spcAft>
                <a:spcPts val="0"/>
              </a:spcAft>
              <a:buNone/>
              <a:defRPr/>
            </a:pPr>
            <a:endParaRPr lang="en-US" sz="3600" b="1" i="1" dirty="0"/>
          </a:p>
          <a:p>
            <a:pPr marL="295390" indent="-295390" algn="ctr" eaLnBrk="1" fontAlgn="auto" hangingPunct="1">
              <a:spcBef>
                <a:spcPts val="0"/>
              </a:spcBef>
              <a:spcAft>
                <a:spcPts val="0"/>
              </a:spcAft>
              <a:buNone/>
              <a:defRPr/>
            </a:pPr>
            <a:endParaRPr lang="en-US" sz="3600" b="1" i="1" dirty="0">
              <a:latin typeface="Arial Italic" charset="0"/>
              <a:sym typeface="Arial Italic" charset="0"/>
            </a:endParaRPr>
          </a:p>
        </p:txBody>
      </p:sp>
      <p:pic>
        <p:nvPicPr>
          <p:cNvPr id="13318" name="Picture 5"/>
          <p:cNvPicPr>
            <a:picLocks noChangeArrowheads="1"/>
          </p:cNvPicPr>
          <p:nvPr/>
        </p:nvPicPr>
        <p:blipFill>
          <a:blip r:embed="rId3" cstate="print"/>
          <a:srcRect/>
          <a:stretch>
            <a:fillRect/>
          </a:stretch>
        </p:blipFill>
        <p:spPr bwMode="auto">
          <a:xfrm>
            <a:off x="6553200" y="4800600"/>
            <a:ext cx="2870200" cy="2066713"/>
          </a:xfrm>
          <a:prstGeom prst="rect">
            <a:avLst/>
          </a:prstGeom>
          <a:ln>
            <a:noFill/>
          </a:ln>
          <a:effectLst>
            <a:softEdge rad="112500"/>
          </a:effectLst>
        </p:spPr>
      </p:pic>
      <p:pic>
        <p:nvPicPr>
          <p:cNvPr id="13319" name="Picture 6"/>
          <p:cNvPicPr>
            <a:picLocks noChangeArrowheads="1"/>
          </p:cNvPicPr>
          <p:nvPr/>
        </p:nvPicPr>
        <p:blipFill>
          <a:blip r:embed="rId4" cstate="print"/>
          <a:srcRect/>
          <a:stretch>
            <a:fillRect/>
          </a:stretch>
        </p:blipFill>
        <p:spPr bwMode="auto">
          <a:xfrm>
            <a:off x="990600" y="4800602"/>
            <a:ext cx="2849880" cy="1953895"/>
          </a:xfrm>
          <a:prstGeom prst="rect">
            <a:avLst/>
          </a:prstGeom>
          <a:ln>
            <a:noFill/>
          </a:ln>
          <a:effectLst>
            <a:softEdge rad="112500"/>
          </a:effectLst>
        </p:spPr>
      </p:pic>
      <p:pic>
        <p:nvPicPr>
          <p:cNvPr id="25606" name="Picture 2" descr="feraliminal_Key_(Go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399502" flipV="1">
            <a:off x="8724900" y="723899"/>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auto">
          <a:xfrm>
            <a:off x="533402" y="609602"/>
            <a:ext cx="9051925" cy="110172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1267" name="Rectangle 2"/>
          <p:cNvSpPr>
            <a:spLocks noGrp="1" noChangeArrowheads="1"/>
          </p:cNvSpPr>
          <p:nvPr>
            <p:ph idx="1"/>
          </p:nvPr>
        </p:nvSpPr>
        <p:spPr>
          <a:xfrm>
            <a:off x="685802" y="1981201"/>
            <a:ext cx="8716963" cy="4876800"/>
          </a:xfrm>
          <a:ln w="31750">
            <a:miter lim="800000"/>
            <a:headEnd/>
            <a:tailEnd/>
          </a:ln>
        </p:spPr>
        <p:txBody>
          <a:bodyPr lIns="91418" tIns="45710" rIns="40629" bIns="45710">
            <a:noAutofit/>
          </a:bodyPr>
          <a:lstStyle/>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What are some examples of community participation that you’ve seen or been a part of?</a:t>
            </a: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How did community participation help improve your community?</a:t>
            </a: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What are some of the reasons that made you get involved in these community activities?</a:t>
            </a:r>
          </a:p>
          <a:p>
            <a:pPr marL="312665" indent="-272986" eaLnBrk="1" fontAlgn="auto" hangingPunct="1">
              <a:spcBef>
                <a:spcPts val="279"/>
              </a:spcBef>
              <a:spcAft>
                <a:spcPts val="0"/>
              </a:spcAft>
              <a:buClr>
                <a:schemeClr val="accent4">
                  <a:lumMod val="50000"/>
                </a:schemeClr>
              </a:buClr>
              <a:buNone/>
              <a:defRPr/>
            </a:pPr>
            <a:endParaRPr lang="en-US" sz="3600" b="1" dirty="0">
              <a:solidFill>
                <a:srgbClr val="161645"/>
              </a:solidFill>
              <a:cs typeface="Arial" pitchFamily="34" charset="0"/>
            </a:endParaRP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2" y="304803"/>
            <a:ext cx="1663701"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bwMode="auto">
          <a:xfrm>
            <a:off x="533402" y="533403"/>
            <a:ext cx="9051925" cy="120332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Examples of Community Participation</a:t>
            </a:r>
          </a:p>
        </p:txBody>
      </p:sp>
      <p:sp>
        <p:nvSpPr>
          <p:cNvPr id="14339" name="Rectangle 2"/>
          <p:cNvSpPr>
            <a:spLocks noGrp="1" noChangeArrowheads="1"/>
          </p:cNvSpPr>
          <p:nvPr>
            <p:ph idx="1"/>
          </p:nvPr>
        </p:nvSpPr>
        <p:spPr>
          <a:xfrm>
            <a:off x="503240" y="1812927"/>
            <a:ext cx="9051925" cy="4837113"/>
          </a:xfrm>
          <a:ln w="12700">
            <a:miter lim="800000"/>
            <a:headEnd/>
            <a:tailEnd/>
          </a:ln>
        </p:spPr>
        <p:txBody>
          <a:bodyPr lIns="91418" tIns="45710" rIns="40629" bIns="45710">
            <a:normAutofit/>
          </a:bodyPr>
          <a:lstStyle/>
          <a:p>
            <a:pPr marL="295390" indent="-295390" algn="ctr" eaLnBrk="1" fontAlgn="auto" hangingPunct="1">
              <a:spcBef>
                <a:spcPts val="279"/>
              </a:spcBef>
              <a:spcAft>
                <a:spcPts val="0"/>
              </a:spcAft>
              <a:buNone/>
              <a:defRPr/>
            </a:pPr>
            <a:endParaRPr lang="en-US" sz="3600" b="1" dirty="0">
              <a:latin typeface="Arial" pitchFamily="34" charset="0"/>
              <a:cs typeface="Arial" pitchFamily="34" charset="0"/>
            </a:endParaRPr>
          </a:p>
          <a:p>
            <a:pPr marL="295390" indent="-295390" algn="ctr" eaLnBrk="1" fontAlgn="auto" hangingPunct="1">
              <a:spcBef>
                <a:spcPts val="279"/>
              </a:spcBef>
              <a:spcAft>
                <a:spcPts val="0"/>
              </a:spcAft>
              <a:buNone/>
              <a:defRPr/>
            </a:pPr>
            <a:endParaRPr lang="en-US" sz="3600" b="1" dirty="0">
              <a:solidFill>
                <a:srgbClr val="006699"/>
              </a:solidFill>
              <a:cs typeface="Arial" pitchFamily="34" charset="0"/>
            </a:endParaRPr>
          </a:p>
          <a:p>
            <a:pPr marL="295390" indent="-295390" algn="ctr" eaLnBrk="1" fontAlgn="auto" hangingPunct="1">
              <a:spcBef>
                <a:spcPts val="279"/>
              </a:spcBef>
              <a:spcAft>
                <a:spcPts val="0"/>
              </a:spcAft>
              <a:buNone/>
              <a:defRPr/>
            </a:pPr>
            <a:r>
              <a:rPr lang="en-US" sz="3600" b="1" dirty="0">
                <a:solidFill>
                  <a:srgbClr val="006699"/>
                </a:solidFill>
                <a:latin typeface="+mj-lt"/>
                <a:cs typeface="Arial" pitchFamily="34" charset="0"/>
              </a:rPr>
              <a:t>Volunteering </a:t>
            </a:r>
          </a:p>
          <a:p>
            <a:pPr marL="295390" indent="-295390" algn="ctr" eaLnBrk="1" fontAlgn="auto" hangingPunct="1">
              <a:spcBef>
                <a:spcPts val="279"/>
              </a:spcBef>
              <a:spcAft>
                <a:spcPts val="0"/>
              </a:spcAft>
              <a:buNone/>
              <a:defRPr/>
            </a:pPr>
            <a:endParaRPr lang="en-US" sz="3600" b="1" dirty="0">
              <a:solidFill>
                <a:srgbClr val="006699"/>
              </a:solidFill>
              <a:cs typeface="Arial" pitchFamily="34" charset="0"/>
              <a:sym typeface="Arial Italic" charset="0"/>
            </a:endParaRPr>
          </a:p>
          <a:p>
            <a:pPr marL="295390" indent="-295390" algn="ctr" eaLnBrk="1" fontAlgn="auto" hangingPunct="1">
              <a:spcBef>
                <a:spcPts val="279"/>
              </a:spcBef>
              <a:spcAft>
                <a:spcPts val="0"/>
              </a:spcAft>
              <a:buNone/>
              <a:defRPr/>
            </a:pPr>
            <a:r>
              <a:rPr lang="en-US" sz="3600" b="1" dirty="0">
                <a:solidFill>
                  <a:srgbClr val="006699"/>
                </a:solidFill>
                <a:cs typeface="Arial" pitchFamily="34" charset="0"/>
              </a:rPr>
              <a:t>Volunteers freely </a:t>
            </a:r>
            <a:r>
              <a:rPr lang="en-US" sz="3600" b="1" dirty="0">
                <a:solidFill>
                  <a:srgbClr val="006699"/>
                </a:solidFill>
              </a:rPr>
              <a:t>give time, effort and talent to a need or cause in the community.</a:t>
            </a:r>
          </a:p>
          <a:p>
            <a:pPr marL="295390" indent="-295390" eaLnBrk="1" fontAlgn="auto" hangingPunct="1">
              <a:spcBef>
                <a:spcPts val="279"/>
              </a:spcBef>
              <a:spcAft>
                <a:spcPts val="0"/>
              </a:spcAft>
              <a:buNone/>
              <a:defRPr/>
            </a:pPr>
            <a:endParaRPr lang="en-US" sz="3600" b="1" dirty="0">
              <a:solidFill>
                <a:srgbClr val="006699"/>
              </a:solidFill>
              <a:cs typeface="Arial" pitchFamily="34" charset="0"/>
            </a:endParaRPr>
          </a:p>
          <a:p>
            <a:pPr marL="295390" indent="-295390" eaLnBrk="1" fontAlgn="auto" hangingPunct="1">
              <a:spcBef>
                <a:spcPts val="279"/>
              </a:spcBef>
              <a:spcAft>
                <a:spcPts val="0"/>
              </a:spcAft>
              <a:buNone/>
              <a:defRPr/>
            </a:pPr>
            <a:endParaRPr lang="en-US" sz="3600" b="1" dirty="0">
              <a:solidFill>
                <a:srgbClr val="006699"/>
              </a:solidFill>
            </a:endParaRPr>
          </a:p>
          <a:p>
            <a:pPr marL="875984" lvl="2" indent="-203717" eaLnBrk="1" fontAlgn="auto" hangingPunct="1">
              <a:spcBef>
                <a:spcPts val="279"/>
              </a:spcBef>
              <a:spcAft>
                <a:spcPts val="0"/>
              </a:spcAft>
              <a:buClr>
                <a:schemeClr val="accent2">
                  <a:tint val="85000"/>
                  <a:satMod val="285000"/>
                </a:schemeClr>
              </a:buClr>
              <a:buNone/>
              <a:defRPr/>
            </a:pPr>
            <a:endParaRPr lang="en-US" sz="3600" dirty="0"/>
          </a:p>
        </p:txBody>
      </p:sp>
      <p:pic>
        <p:nvPicPr>
          <p:cNvPr id="7" name="Picture 2" descr="Y:\Shared Items\Leadership Training Center Dept\Lay Health Workers Photos\Older women with outreach worker.jpg"/>
          <p:cNvPicPr>
            <a:picLocks noChangeAspect="1" noChangeArrowheads="1"/>
          </p:cNvPicPr>
          <p:nvPr/>
        </p:nvPicPr>
        <p:blipFill>
          <a:blip r:embed="rId3" cstate="print"/>
          <a:srcRect/>
          <a:stretch>
            <a:fillRect/>
          </a:stretch>
        </p:blipFill>
        <p:spPr bwMode="auto">
          <a:xfrm>
            <a:off x="564778" y="1981200"/>
            <a:ext cx="2097145" cy="162052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auto">
          <a:xfrm>
            <a:off x="533402" y="533400"/>
            <a:ext cx="9051925" cy="11430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1267" name="Rectangle 2"/>
          <p:cNvSpPr>
            <a:spLocks noGrp="1" noChangeArrowheads="1"/>
          </p:cNvSpPr>
          <p:nvPr>
            <p:ph idx="1"/>
          </p:nvPr>
        </p:nvSpPr>
        <p:spPr>
          <a:xfrm>
            <a:off x="838200" y="2133600"/>
            <a:ext cx="8716963" cy="4287837"/>
          </a:xfrm>
          <a:ln w="31750">
            <a:miter lim="800000"/>
            <a:headEnd/>
            <a:tailEnd/>
          </a:ln>
        </p:spPr>
        <p:txBody>
          <a:bodyPr lIns="91418" tIns="45710" rIns="40629" bIns="45710">
            <a:normAutofit/>
          </a:bodyPr>
          <a:lstStyle/>
          <a:p>
            <a:pPr marL="0" indent="0" eaLnBrk="1" fontAlgn="auto" hangingPunct="1">
              <a:spcBef>
                <a:spcPts val="279"/>
              </a:spcBef>
              <a:spcAft>
                <a:spcPts val="0"/>
              </a:spcAft>
              <a:buClr>
                <a:schemeClr val="accent4">
                  <a:lumMod val="50000"/>
                </a:schemeClr>
              </a:buClr>
              <a:buNone/>
              <a:defRPr/>
            </a:pPr>
            <a:endParaRPr lang="en-US" sz="3600" b="1" dirty="0">
              <a:solidFill>
                <a:srgbClr val="006699"/>
              </a:solidFill>
            </a:endParaRP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What are some of the organizations or projects that you have volunteered for?  </a:t>
            </a:r>
            <a:endParaRPr lang="en-US" sz="3600" b="1" dirty="0">
              <a:solidFill>
                <a:srgbClr val="006699"/>
              </a:solidFill>
              <a:cs typeface="Arial" pitchFamily="34" charset="0"/>
            </a:endParaRPr>
          </a:p>
          <a:p>
            <a:pPr marL="312665" indent="-272986"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cs typeface="Arial" pitchFamily="34" charset="0"/>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2" y="304803"/>
            <a:ext cx="1663701"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bwMode="auto">
          <a:xfrm>
            <a:off x="533402" y="533400"/>
            <a:ext cx="9021763" cy="11430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chemeClr val="bg1"/>
                </a:solidFill>
                <a:cs typeface="Arial" pitchFamily="34" charset="0"/>
              </a:rPr>
              <a:t>Volunteering</a:t>
            </a:r>
          </a:p>
        </p:txBody>
      </p:sp>
      <p:sp>
        <p:nvSpPr>
          <p:cNvPr id="14339" name="Rectangle 2"/>
          <p:cNvSpPr>
            <a:spLocks noGrp="1" noChangeArrowheads="1"/>
          </p:cNvSpPr>
          <p:nvPr>
            <p:ph idx="1"/>
          </p:nvPr>
        </p:nvSpPr>
        <p:spPr>
          <a:xfrm>
            <a:off x="609602" y="1981202"/>
            <a:ext cx="8869363" cy="4587875"/>
          </a:xfrm>
          <a:ln w="12700">
            <a:miter lim="800000"/>
            <a:headEnd/>
            <a:tailEnd/>
          </a:ln>
        </p:spPr>
        <p:txBody>
          <a:bodyPr lIns="91418" tIns="45710" rIns="40629"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Places to volunteer:</a:t>
            </a:r>
          </a:p>
          <a:p>
            <a:pPr marL="611152" lvl="1" indent="-224089" eaLnBrk="1" fontAlgn="auto" hangingPunct="1">
              <a:spcBef>
                <a:spcPts val="279"/>
              </a:spcBef>
              <a:spcAft>
                <a:spcPts val="0"/>
              </a:spcAft>
              <a:buClr>
                <a:schemeClr val="accent4">
                  <a:lumMod val="50000"/>
                </a:schemeClr>
              </a:buClr>
              <a:buFont typeface="Arial" pitchFamily="34" charset="0"/>
              <a:buChar char="•"/>
              <a:defRPr/>
            </a:pPr>
            <a:r>
              <a:rPr lang="en-US" dirty="0" smtClean="0">
                <a:solidFill>
                  <a:srgbClr val="006699"/>
                </a:solidFill>
              </a:rPr>
              <a:t>Community organizations</a:t>
            </a:r>
          </a:p>
          <a:p>
            <a:pPr marL="611152" lvl="1" indent="-224089" eaLnBrk="1" fontAlgn="auto" hangingPunct="1">
              <a:spcBef>
                <a:spcPts val="279"/>
              </a:spcBef>
              <a:spcAft>
                <a:spcPts val="0"/>
              </a:spcAft>
              <a:buClr>
                <a:schemeClr val="accent4">
                  <a:lumMod val="50000"/>
                </a:schemeClr>
              </a:buClr>
              <a:buFont typeface="Arial" pitchFamily="34" charset="0"/>
              <a:buChar char="•"/>
              <a:defRPr/>
            </a:pPr>
            <a:r>
              <a:rPr lang="en-US" dirty="0" smtClean="0">
                <a:solidFill>
                  <a:srgbClr val="006699"/>
                </a:solidFill>
              </a:rPr>
              <a:t>Religious organizations</a:t>
            </a:r>
          </a:p>
          <a:p>
            <a:pPr marL="611152" lvl="1" indent="-224089" eaLnBrk="1" fontAlgn="auto" hangingPunct="1">
              <a:spcBef>
                <a:spcPts val="279"/>
              </a:spcBef>
              <a:spcAft>
                <a:spcPts val="0"/>
              </a:spcAft>
              <a:buClr>
                <a:schemeClr val="accent4">
                  <a:lumMod val="50000"/>
                </a:schemeClr>
              </a:buClr>
              <a:buFont typeface="Arial" pitchFamily="34" charset="0"/>
              <a:buChar char="•"/>
              <a:defRPr/>
            </a:pPr>
            <a:r>
              <a:rPr lang="en-US" dirty="0" smtClean="0">
                <a:solidFill>
                  <a:srgbClr val="006699"/>
                </a:solidFill>
              </a:rPr>
              <a:t>Public agencies</a:t>
            </a:r>
          </a:p>
          <a:p>
            <a:pPr marL="611152" lvl="1" indent="-224089" eaLnBrk="1" fontAlgn="auto" hangingPunct="1">
              <a:spcBef>
                <a:spcPts val="279"/>
              </a:spcBef>
              <a:spcAft>
                <a:spcPts val="0"/>
              </a:spcAft>
              <a:buClr>
                <a:schemeClr val="accent4">
                  <a:lumMod val="50000"/>
                </a:schemeClr>
              </a:buClr>
              <a:buFont typeface="Arial" pitchFamily="34" charset="0"/>
              <a:buChar char="•"/>
              <a:defRPr/>
            </a:pPr>
            <a:r>
              <a:rPr lang="en-US" dirty="0" smtClean="0">
                <a:solidFill>
                  <a:srgbClr val="006699"/>
                </a:solidFill>
              </a:rPr>
              <a:t>Community programs</a:t>
            </a:r>
          </a:p>
          <a:p>
            <a:pPr marL="611152" lvl="1" indent="-224089" eaLnBrk="1" fontAlgn="auto" hangingPunct="1">
              <a:spcBef>
                <a:spcPts val="279"/>
              </a:spcBef>
              <a:spcAft>
                <a:spcPts val="0"/>
              </a:spcAft>
              <a:buClr>
                <a:schemeClr val="accent4">
                  <a:lumMod val="50000"/>
                </a:schemeClr>
              </a:buClr>
              <a:buFont typeface="Arial" pitchFamily="34" charset="0"/>
              <a:buChar char="•"/>
              <a:defRPr/>
            </a:pPr>
            <a:r>
              <a:rPr lang="en-US" dirty="0" smtClean="0">
                <a:solidFill>
                  <a:srgbClr val="006699"/>
                </a:solidFill>
              </a:rPr>
              <a:t>Community events </a:t>
            </a:r>
          </a:p>
          <a:p>
            <a:pPr marL="295390" indent="-295390" eaLnBrk="1" fontAlgn="auto" hangingPunct="1">
              <a:spcBef>
                <a:spcPts val="279"/>
              </a:spcBef>
              <a:spcAft>
                <a:spcPts val="0"/>
              </a:spcAft>
              <a:buClr>
                <a:schemeClr val="accent4">
                  <a:lumMod val="50000"/>
                </a:schemeClr>
              </a:buClr>
              <a:buFont typeface="Arial" pitchFamily="34" charset="0"/>
              <a:buChar char="•"/>
              <a:defRPr/>
            </a:pPr>
            <a:r>
              <a:rPr lang="en-US" sz="2800" b="1" dirty="0">
                <a:solidFill>
                  <a:srgbClr val="006699"/>
                </a:solidFill>
              </a:rPr>
              <a:t>Long terms vs. short term</a:t>
            </a:r>
          </a:p>
        </p:txBody>
      </p:sp>
      <p:pic>
        <p:nvPicPr>
          <p:cNvPr id="5" name="Picture 2" descr="C:\Users\cantu\Desktop\photos for board curriculum\Bake 6.jpg"/>
          <p:cNvPicPr>
            <a:picLocks noChangeAspect="1" noChangeArrowheads="1"/>
          </p:cNvPicPr>
          <p:nvPr/>
        </p:nvPicPr>
        <p:blipFill>
          <a:blip r:embed="rId3" cstate="print"/>
          <a:srcRect/>
          <a:stretch>
            <a:fillRect/>
          </a:stretch>
        </p:blipFill>
        <p:spPr bwMode="auto">
          <a:xfrm>
            <a:off x="5791200" y="1752602"/>
            <a:ext cx="3475540" cy="2381910"/>
          </a:xfrm>
          <a:prstGeom prst="rect">
            <a:avLst/>
          </a:prstGeom>
          <a:ln>
            <a:noFill/>
          </a:ln>
          <a:effectLst>
            <a:softEdge rad="112500"/>
          </a:effectLst>
        </p:spPr>
      </p:pic>
      <p:pic>
        <p:nvPicPr>
          <p:cNvPr id="6" name="Picture 2" descr="\\Net_drives\public disk\bakupPhoto\Photos\Komen Pix\mamo3 007.jpg"/>
          <p:cNvPicPr>
            <a:picLocks noChangeAspect="1" noChangeArrowheads="1"/>
          </p:cNvPicPr>
          <p:nvPr/>
        </p:nvPicPr>
        <p:blipFill>
          <a:blip r:embed="rId4" cstate="print"/>
          <a:srcRect/>
          <a:stretch>
            <a:fillRect/>
          </a:stretch>
        </p:blipFill>
        <p:spPr bwMode="auto">
          <a:xfrm>
            <a:off x="5867400" y="4114802"/>
            <a:ext cx="3352800" cy="241415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auto">
          <a:xfrm>
            <a:off x="609600" y="533403"/>
            <a:ext cx="8945563" cy="110807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1267" name="Rectangle 2"/>
          <p:cNvSpPr>
            <a:spLocks noGrp="1" noChangeArrowheads="1"/>
          </p:cNvSpPr>
          <p:nvPr>
            <p:ph idx="1"/>
          </p:nvPr>
        </p:nvSpPr>
        <p:spPr>
          <a:xfrm>
            <a:off x="609600" y="1812927"/>
            <a:ext cx="8610600" cy="4837113"/>
          </a:xfrm>
          <a:ln w="31750">
            <a:miter lim="800000"/>
            <a:headEnd/>
            <a:tailEnd/>
          </a:ln>
        </p:spPr>
        <p:txBody>
          <a:bodyPr lIns="91418" tIns="45710" rIns="40629" bIns="45710">
            <a:normAutofit/>
          </a:bodyPr>
          <a:lstStyle/>
          <a:p>
            <a:pPr marL="312665" indent="-272986" eaLnBrk="1" fontAlgn="auto" hangingPunct="1">
              <a:spcBef>
                <a:spcPts val="279"/>
              </a:spcBef>
              <a:spcAft>
                <a:spcPts val="0"/>
              </a:spcAft>
              <a:buClr>
                <a:schemeClr val="accent4">
                  <a:lumMod val="50000"/>
                </a:schemeClr>
              </a:buClr>
              <a:buNone/>
              <a:defRPr/>
            </a:pPr>
            <a:endParaRPr lang="en-US" sz="3600" b="1" dirty="0">
              <a:solidFill>
                <a:srgbClr val="006699"/>
              </a:solidFill>
              <a:cs typeface="Arial" pitchFamily="34" charset="0"/>
            </a:endParaRP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How did the organizations or programs you volunteered for benefit from your volunteer work?</a:t>
            </a:r>
          </a:p>
          <a:p>
            <a:pPr marL="312665" indent="-272986" eaLnBrk="1" fontAlgn="auto" hangingPunct="1">
              <a:spcBef>
                <a:spcPts val="279"/>
              </a:spcBef>
              <a:spcAft>
                <a:spcPts val="0"/>
              </a:spcAft>
              <a:buClr>
                <a:schemeClr val="accent4">
                  <a:lumMod val="50000"/>
                </a:schemeClr>
              </a:buClr>
              <a:buNone/>
              <a:defRPr/>
            </a:pPr>
            <a:endParaRPr lang="en-US" sz="3600" b="1" dirty="0">
              <a:solidFill>
                <a:srgbClr val="006699"/>
              </a:solidFill>
              <a:cs typeface="Arial" pitchFamily="34" charset="0"/>
            </a:endParaRP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What did you gain from volunteering?</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1002"/>
            <a:ext cx="14509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839200" cy="1066800"/>
          </a:xfrm>
        </p:spPr>
        <p:txBody>
          <a:bodyPr anchor="ctr"/>
          <a:lstStyle/>
          <a:p>
            <a:pPr eaLnBrk="1" fontAlgn="auto" hangingPunct="1">
              <a:spcAft>
                <a:spcPts val="0"/>
              </a:spcAft>
              <a:defRPr/>
            </a:pPr>
            <a:r>
              <a:rPr lang="en-US" sz="3200" dirty="0">
                <a:solidFill>
                  <a:schemeClr val="bg1"/>
                </a:solidFill>
                <a:effectLst/>
              </a:rPr>
              <a:t>Benefits</a:t>
            </a:r>
            <a:r>
              <a:rPr lang="en-US" sz="3200" dirty="0">
                <a:solidFill>
                  <a:schemeClr val="bg1"/>
                </a:solidFill>
              </a:rPr>
              <a:t> of Volunteering</a:t>
            </a:r>
          </a:p>
        </p:txBody>
      </p:sp>
      <p:sp>
        <p:nvSpPr>
          <p:cNvPr id="3" name="Content Placeholder 2"/>
          <p:cNvSpPr>
            <a:spLocks noGrp="1"/>
          </p:cNvSpPr>
          <p:nvPr>
            <p:ph idx="1"/>
          </p:nvPr>
        </p:nvSpPr>
        <p:spPr>
          <a:xfrm>
            <a:off x="685800" y="1905002"/>
            <a:ext cx="8763000" cy="4365625"/>
          </a:xfrm>
        </p:spPr>
        <p:txBody>
          <a:bodyPr>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dirty="0">
                <a:solidFill>
                  <a:srgbClr val="006699"/>
                </a:solidFill>
              </a:rPr>
              <a:t>Gives you the opportunity to change lives, including your own</a:t>
            </a:r>
          </a:p>
          <a:p>
            <a:pPr marL="295390" indent="-295390" eaLnBrk="1" fontAlgn="auto" hangingPunct="1">
              <a:spcBef>
                <a:spcPts val="279"/>
              </a:spcBef>
              <a:spcAft>
                <a:spcPts val="0"/>
              </a:spcAft>
              <a:buClr>
                <a:schemeClr val="accent4">
                  <a:lumMod val="50000"/>
                </a:schemeClr>
              </a:buClr>
              <a:buFont typeface="Wingdings 2"/>
              <a:buChar char=""/>
              <a:defRPr/>
            </a:pPr>
            <a:r>
              <a:rPr lang="en-US" sz="2800" dirty="0">
                <a:solidFill>
                  <a:srgbClr val="006699"/>
                </a:solidFill>
              </a:rPr>
              <a:t>Makes you feel needed</a:t>
            </a:r>
          </a:p>
          <a:p>
            <a:pPr marL="295390" indent="-295390" eaLnBrk="1" fontAlgn="auto" hangingPunct="1">
              <a:spcBef>
                <a:spcPts val="279"/>
              </a:spcBef>
              <a:spcAft>
                <a:spcPts val="0"/>
              </a:spcAft>
              <a:buClr>
                <a:schemeClr val="accent4">
                  <a:lumMod val="50000"/>
                </a:schemeClr>
              </a:buClr>
              <a:buFont typeface="Wingdings 2"/>
              <a:buChar char=""/>
              <a:defRPr/>
            </a:pPr>
            <a:r>
              <a:rPr lang="en-US" sz="2800" dirty="0">
                <a:solidFill>
                  <a:srgbClr val="006699"/>
                </a:solidFill>
              </a:rPr>
              <a:t>Leads to learning new skills</a:t>
            </a:r>
          </a:p>
          <a:p>
            <a:pPr marL="295390" indent="-295390" eaLnBrk="1" fontAlgn="auto" hangingPunct="1">
              <a:spcBef>
                <a:spcPts val="279"/>
              </a:spcBef>
              <a:spcAft>
                <a:spcPts val="0"/>
              </a:spcAft>
              <a:buClr>
                <a:schemeClr val="accent4">
                  <a:lumMod val="50000"/>
                </a:schemeClr>
              </a:buClr>
              <a:buFont typeface="Wingdings 2"/>
              <a:buChar char=""/>
              <a:defRPr/>
            </a:pPr>
            <a:r>
              <a:rPr lang="en-US" sz="2800" dirty="0">
                <a:solidFill>
                  <a:srgbClr val="006699"/>
                </a:solidFill>
              </a:rPr>
              <a:t>Helps you meet new people and may provide opportunities for future employment or other important connections </a:t>
            </a:r>
          </a:p>
          <a:p>
            <a:pPr marL="295390" indent="-295390" eaLnBrk="1" fontAlgn="auto" hangingPunct="1">
              <a:spcBef>
                <a:spcPts val="279"/>
              </a:spcBef>
              <a:spcAft>
                <a:spcPts val="0"/>
              </a:spcAft>
              <a:buClr>
                <a:schemeClr val="accent4">
                  <a:lumMod val="50000"/>
                </a:schemeClr>
              </a:buClr>
              <a:buFont typeface="Wingdings 2"/>
              <a:buChar char=""/>
              <a:defRPr/>
            </a:pPr>
            <a:endParaRPr lang="en-US" sz="2800" dirty="0">
              <a:solidFill>
                <a:srgbClr val="006699"/>
              </a:solidFill>
            </a:endParaRPr>
          </a:p>
          <a:p>
            <a:pPr marL="295390" indent="-295390" eaLnBrk="1" fontAlgn="auto" hangingPunct="1">
              <a:spcBef>
                <a:spcPts val="279"/>
              </a:spcBef>
              <a:spcAft>
                <a:spcPts val="0"/>
              </a:spcAft>
              <a:buClr>
                <a:schemeClr val="accent4">
                  <a:lumMod val="50000"/>
                </a:schemeClr>
              </a:buClr>
              <a:buFont typeface="Wingdings 2"/>
              <a:buChar char=""/>
              <a:defRPr/>
            </a:pPr>
            <a:endParaRPr lang="en-US" sz="2800" dirty="0">
              <a:solidFill>
                <a:srgbClr val="006699"/>
              </a:solidFill>
            </a:endParaRP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533401" y="609602"/>
            <a:ext cx="9067801" cy="771525"/>
          </a:xfrm>
          <a:ln w="12700">
            <a:solidFill>
              <a:schemeClr val="accent1"/>
            </a:solidFill>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   About NCFH</a:t>
            </a:r>
          </a:p>
        </p:txBody>
      </p:sp>
      <p:sp>
        <p:nvSpPr>
          <p:cNvPr id="19" name="Rectangle 3"/>
          <p:cNvSpPr txBox="1">
            <a:spLocks noChangeArrowheads="1"/>
          </p:cNvSpPr>
          <p:nvPr/>
        </p:nvSpPr>
        <p:spPr bwMode="auto">
          <a:xfrm>
            <a:off x="838200" y="1524000"/>
            <a:ext cx="4572000" cy="5095875"/>
          </a:xfrm>
          <a:prstGeom prst="rect">
            <a:avLst/>
          </a:prstGeom>
          <a:noFill/>
          <a:ln>
            <a:miter lim="800000"/>
            <a:headEnd/>
            <a:tailEnd/>
          </a:ln>
        </p:spPr>
        <p:txBody>
          <a:bodyPr lIns="91418" tIns="45710" rIns="91418" bIns="45710"/>
          <a:lstStyle/>
          <a:p>
            <a:pPr eaLnBrk="0" hangingPunct="0">
              <a:spcBef>
                <a:spcPct val="20000"/>
              </a:spcBef>
              <a:defRPr/>
            </a:pPr>
            <a:r>
              <a:rPr lang="en-US" sz="2800" b="1" kern="0" dirty="0">
                <a:solidFill>
                  <a:srgbClr val="006699"/>
                </a:solidFill>
                <a:latin typeface="+mn-lt"/>
                <a:ea typeface="+mn-ea"/>
                <a:cs typeface="+mn-cs"/>
              </a:rPr>
              <a:t>The National Center for Farmworker Health is a national, non-profit organization, located in Buda, Texas, dedicated to improving the health status of agricultural worker families </a:t>
            </a:r>
            <a:r>
              <a:rPr lang="en-US" sz="2800" b="1" dirty="0">
                <a:solidFill>
                  <a:srgbClr val="006699"/>
                </a:solidFill>
                <a:latin typeface="+mn-lt"/>
                <a:cs typeface="+mn-cs"/>
              </a:rPr>
              <a:t>through the provision of technical assistance, training and information services.</a:t>
            </a:r>
          </a:p>
        </p:txBody>
      </p:sp>
      <p:pic>
        <p:nvPicPr>
          <p:cNvPr id="20" name="Picture 8" descr="LHW Mouth Demonstration.jpg"/>
          <p:cNvPicPr>
            <a:picLocks noChangeAspect="1"/>
          </p:cNvPicPr>
          <p:nvPr/>
        </p:nvPicPr>
        <p:blipFill>
          <a:blip r:embed="rId3" cstate="print"/>
          <a:srcRect/>
          <a:stretch>
            <a:fillRect/>
          </a:stretch>
        </p:blipFill>
        <p:spPr bwMode="auto">
          <a:xfrm>
            <a:off x="5867400" y="1981202"/>
            <a:ext cx="3101340" cy="2130213"/>
          </a:xfrm>
          <a:prstGeom prst="rect">
            <a:avLst/>
          </a:prstGeom>
          <a:ln>
            <a:noFill/>
          </a:ln>
          <a:effectLst>
            <a:softEdge rad="112500"/>
          </a:effectLst>
        </p:spPr>
      </p:pic>
      <p:pic>
        <p:nvPicPr>
          <p:cNvPr id="21" name="Picture 6" descr="Training.jpg"/>
          <p:cNvPicPr>
            <a:picLocks noChangeAspect="1"/>
          </p:cNvPicPr>
          <p:nvPr/>
        </p:nvPicPr>
        <p:blipFill>
          <a:blip r:embed="rId4" cstate="print"/>
          <a:srcRect/>
          <a:stretch>
            <a:fillRect/>
          </a:stretch>
        </p:blipFill>
        <p:spPr bwMode="auto">
          <a:xfrm>
            <a:off x="6629401" y="4191000"/>
            <a:ext cx="2847202" cy="2286000"/>
          </a:xfrm>
          <a:prstGeom prst="rect">
            <a:avLst/>
          </a:prstGeom>
          <a:ln>
            <a:noFill/>
          </a:ln>
          <a:effectLst>
            <a:softEdge rad="112500"/>
          </a:effectLst>
        </p:spPr>
      </p:pic>
      <p:sp>
        <p:nvSpPr>
          <p:cNvPr id="14342" name="TextBox 11"/>
          <p:cNvSpPr txBox="1">
            <a:spLocks noChangeArrowheads="1"/>
          </p:cNvSpPr>
          <p:nvPr/>
        </p:nvSpPr>
        <p:spPr bwMode="auto">
          <a:xfrm>
            <a:off x="5638802" y="4572000"/>
            <a:ext cx="990600" cy="124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r>
              <a:rPr lang="en-US" altLang="en-US" sz="1200">
                <a:latin typeface="Tahoma" pitchFamily="34" charset="0"/>
                <a:cs typeface="Tahoma" pitchFamily="34" charset="0"/>
              </a:rPr>
              <a:t>NCFH health educator training promotoras de salud</a:t>
            </a:r>
          </a:p>
        </p:txBody>
      </p:sp>
      <p:sp>
        <p:nvSpPr>
          <p:cNvPr id="14343" name="TextBox 10"/>
          <p:cNvSpPr txBox="1">
            <a:spLocks noChangeArrowheads="1"/>
          </p:cNvSpPr>
          <p:nvPr/>
        </p:nvSpPr>
        <p:spPr bwMode="auto">
          <a:xfrm>
            <a:off x="5943602" y="1447800"/>
            <a:ext cx="3048000" cy="47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spAutoFit/>
          </a:bodyPr>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r>
              <a:rPr lang="en-US" altLang="en-US" sz="1200">
                <a:latin typeface="Tahoma" pitchFamily="34" charset="0"/>
                <a:cs typeface="Tahoma" pitchFamily="34" charset="0"/>
              </a:rPr>
              <a:t>Promotor de Salud delivering oral health education at a health fair in Arizona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a:xfrm>
            <a:off x="503240" y="1812927"/>
            <a:ext cx="9051925" cy="4816475"/>
          </a:xfrm>
          <a:ln w="12700">
            <a:miter lim="800000"/>
            <a:headEnd/>
            <a:tailEnd/>
          </a:ln>
        </p:spPr>
        <p:txBody>
          <a:bodyPr lIns="91418" tIns="45710" rIns="40629" bIns="45710">
            <a:normAutofit/>
          </a:bodyPr>
          <a:lstStyle/>
          <a:p>
            <a:pPr marL="295390" indent="-295390" algn="ctr" eaLnBrk="1" fontAlgn="auto" hangingPunct="1">
              <a:spcBef>
                <a:spcPts val="279"/>
              </a:spcBef>
              <a:spcAft>
                <a:spcPts val="0"/>
              </a:spcAft>
              <a:buNone/>
              <a:defRPr/>
            </a:pPr>
            <a:endParaRPr lang="en-US" sz="3600" b="1" dirty="0">
              <a:solidFill>
                <a:srgbClr val="006699"/>
              </a:solidFill>
              <a:cs typeface="Arial" pitchFamily="34" charset="0"/>
            </a:endParaRPr>
          </a:p>
          <a:p>
            <a:pPr marL="295390" indent="-295390" algn="ctr" eaLnBrk="1" fontAlgn="auto" hangingPunct="1">
              <a:spcBef>
                <a:spcPts val="279"/>
              </a:spcBef>
              <a:spcAft>
                <a:spcPts val="0"/>
              </a:spcAft>
              <a:buNone/>
              <a:defRPr/>
            </a:pPr>
            <a:r>
              <a:rPr lang="en-US" sz="3600" b="1" dirty="0">
                <a:solidFill>
                  <a:srgbClr val="006699"/>
                </a:solidFill>
                <a:cs typeface="Arial" pitchFamily="34" charset="0"/>
              </a:rPr>
              <a:t>		</a:t>
            </a:r>
            <a:r>
              <a:rPr lang="en-US" sz="3600" b="1" dirty="0">
                <a:solidFill>
                  <a:srgbClr val="006699"/>
                </a:solidFill>
                <a:latin typeface="+mj-lt"/>
                <a:cs typeface="Arial" pitchFamily="34" charset="0"/>
              </a:rPr>
              <a:t>Mentoring</a:t>
            </a:r>
          </a:p>
          <a:p>
            <a:pPr marL="295390" indent="-295390" algn="ctr" eaLnBrk="1" fontAlgn="auto" hangingPunct="1">
              <a:spcBef>
                <a:spcPts val="279"/>
              </a:spcBef>
              <a:spcAft>
                <a:spcPts val="0"/>
              </a:spcAft>
              <a:buNone/>
              <a:defRPr/>
            </a:pPr>
            <a:endParaRPr lang="en-US" sz="3600" dirty="0">
              <a:solidFill>
                <a:srgbClr val="006699"/>
              </a:solidFill>
              <a:cs typeface="Arial" pitchFamily="34" charset="0"/>
            </a:endParaRPr>
          </a:p>
          <a:p>
            <a:pPr marL="295390" indent="-295390" algn="ctr" eaLnBrk="1" fontAlgn="auto" hangingPunct="1">
              <a:spcBef>
                <a:spcPts val="279"/>
              </a:spcBef>
              <a:spcAft>
                <a:spcPts val="0"/>
              </a:spcAft>
              <a:buNone/>
              <a:defRPr/>
            </a:pPr>
            <a:endParaRPr lang="en-US" sz="3600" dirty="0">
              <a:solidFill>
                <a:srgbClr val="006699"/>
              </a:solidFill>
              <a:cs typeface="Arial" pitchFamily="34" charset="0"/>
            </a:endParaRPr>
          </a:p>
          <a:p>
            <a:pPr marL="875984" lvl="2" indent="-203717" algn="ctr" eaLnBrk="1" fontAlgn="auto" hangingPunct="1">
              <a:spcBef>
                <a:spcPts val="279"/>
              </a:spcBef>
              <a:spcAft>
                <a:spcPts val="0"/>
              </a:spcAft>
              <a:buClr>
                <a:schemeClr val="accent2">
                  <a:tint val="85000"/>
                  <a:satMod val="285000"/>
                </a:schemeClr>
              </a:buClr>
              <a:buNone/>
              <a:defRPr/>
            </a:pPr>
            <a:r>
              <a:rPr lang="en-US" sz="3600" b="1" dirty="0">
                <a:solidFill>
                  <a:srgbClr val="006699"/>
                </a:solidFill>
                <a:cs typeface="Arial" pitchFamily="34" charset="0"/>
              </a:rPr>
              <a:t>A mentor is someone who is trusted and respected that becomes deeply involved in another person’s life as a role-model, or to provide advice or guidance. </a:t>
            </a:r>
          </a:p>
          <a:p>
            <a:pPr marL="875984" lvl="2" indent="-203717" eaLnBrk="1" fontAlgn="auto" hangingPunct="1">
              <a:spcBef>
                <a:spcPts val="279"/>
              </a:spcBef>
              <a:spcAft>
                <a:spcPts val="0"/>
              </a:spcAft>
              <a:buClr>
                <a:schemeClr val="accent2">
                  <a:tint val="85000"/>
                  <a:satMod val="285000"/>
                </a:schemeClr>
              </a:buClr>
              <a:buNone/>
              <a:defRPr/>
            </a:pPr>
            <a:endParaRPr lang="en-US" sz="3600" dirty="0">
              <a:solidFill>
                <a:srgbClr val="006699"/>
              </a:solidFill>
              <a:cs typeface="Arial" pitchFamily="34" charset="0"/>
            </a:endParaRPr>
          </a:p>
        </p:txBody>
      </p:sp>
      <p:pic>
        <p:nvPicPr>
          <p:cNvPr id="5" name="Picture 4"/>
          <p:cNvPicPr>
            <a:picLocks noChangeArrowheads="1"/>
          </p:cNvPicPr>
          <p:nvPr/>
        </p:nvPicPr>
        <p:blipFill>
          <a:blip r:embed="rId3" cstate="print"/>
          <a:srcRect/>
          <a:stretch>
            <a:fillRect/>
          </a:stretch>
        </p:blipFill>
        <p:spPr bwMode="auto">
          <a:xfrm>
            <a:off x="762000" y="1981199"/>
            <a:ext cx="2895600" cy="1981200"/>
          </a:xfrm>
          <a:prstGeom prst="rect">
            <a:avLst/>
          </a:prstGeom>
          <a:ln>
            <a:noFill/>
          </a:ln>
          <a:effectLst>
            <a:softEdge rad="112500"/>
          </a:effectLst>
        </p:spPr>
      </p:pic>
      <p:sp>
        <p:nvSpPr>
          <p:cNvPr id="7" name="Rectangle 3"/>
          <p:cNvSpPr>
            <a:spLocks noGrp="1" noChangeArrowheads="1"/>
          </p:cNvSpPr>
          <p:nvPr>
            <p:ph type="title"/>
          </p:nvPr>
        </p:nvSpPr>
        <p:spPr bwMode="auto">
          <a:xfrm>
            <a:off x="533402" y="533403"/>
            <a:ext cx="9051925" cy="120332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Examples of Community Participation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auto">
          <a:xfrm>
            <a:off x="503240" y="533403"/>
            <a:ext cx="9051925" cy="110807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1267" name="Rectangle 2"/>
          <p:cNvSpPr>
            <a:spLocks noGrp="1" noChangeArrowheads="1"/>
          </p:cNvSpPr>
          <p:nvPr>
            <p:ph idx="1"/>
          </p:nvPr>
        </p:nvSpPr>
        <p:spPr>
          <a:xfrm>
            <a:off x="503240" y="1812927"/>
            <a:ext cx="8716962" cy="4837113"/>
          </a:xfrm>
          <a:ln w="31750">
            <a:miter lim="800000"/>
            <a:headEnd/>
            <a:tailEnd/>
          </a:ln>
        </p:spPr>
        <p:txBody>
          <a:bodyPr lIns="91418" tIns="45710" rIns="40629" bIns="45710">
            <a:normAutofit/>
          </a:bodyPr>
          <a:lstStyle/>
          <a:p>
            <a:pPr marL="312665" indent="-272986" eaLnBrk="1" fontAlgn="auto" hangingPunct="1">
              <a:spcBef>
                <a:spcPts val="279"/>
              </a:spcBef>
              <a:spcAft>
                <a:spcPts val="0"/>
              </a:spcAft>
              <a:buClr>
                <a:srgbClr val="000000"/>
              </a:buClr>
              <a:buNone/>
              <a:defRPr/>
            </a:pPr>
            <a:endParaRPr lang="en-US" sz="2000" b="1" dirty="0">
              <a:latin typeface="Arial" pitchFamily="34" charset="0"/>
              <a:cs typeface="Arial" pitchFamily="34" charset="0"/>
            </a:endParaRPr>
          </a:p>
          <a:p>
            <a:pPr marL="312665" indent="-272986" eaLnBrk="1" fontAlgn="auto" hangingPunct="1">
              <a:spcBef>
                <a:spcPts val="279"/>
              </a:spcBef>
              <a:spcAft>
                <a:spcPts val="0"/>
              </a:spcAft>
              <a:buClr>
                <a:srgbClr val="000000"/>
              </a:buClr>
              <a:buNone/>
              <a:defRPr/>
            </a:pPr>
            <a:endParaRPr lang="en-US" sz="2000" b="1" dirty="0">
              <a:latin typeface="Arial" pitchFamily="34" charset="0"/>
              <a:cs typeface="Arial" pitchFamily="34" charset="0"/>
            </a:endParaRP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Can someone share an example of what a mentor does? </a:t>
            </a:r>
            <a:endParaRPr lang="en-US" sz="3600" b="1" dirty="0">
              <a:solidFill>
                <a:srgbClr val="006699"/>
              </a:solidFill>
              <a:latin typeface="Arial" pitchFamily="34" charset="0"/>
              <a:cs typeface="Arial" pitchFamily="34" charset="0"/>
            </a:endParaRP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304802"/>
            <a:ext cx="14509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auto">
          <a:xfrm>
            <a:off x="609600" y="533403"/>
            <a:ext cx="8945563" cy="110807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1267" name="Rectangle 2"/>
          <p:cNvSpPr>
            <a:spLocks noGrp="1" noChangeArrowheads="1"/>
          </p:cNvSpPr>
          <p:nvPr>
            <p:ph idx="1"/>
          </p:nvPr>
        </p:nvSpPr>
        <p:spPr>
          <a:xfrm>
            <a:off x="685802" y="1905001"/>
            <a:ext cx="8534400" cy="4495800"/>
          </a:xfrm>
          <a:ln w="31750">
            <a:miter lim="800000"/>
            <a:headEnd/>
            <a:tailEnd/>
          </a:ln>
        </p:spPr>
        <p:txBody>
          <a:bodyPr lIns="91418" tIns="45710" rIns="40629" bIns="45710">
            <a:normAutofit/>
          </a:bodyPr>
          <a:lstStyle/>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Have you ever had a mentor?</a:t>
            </a: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Have you been a mentor to someone else?</a:t>
            </a: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How did this relationship influence your life?</a:t>
            </a: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How did this relationship influence the other person’s life?</a:t>
            </a: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04800"/>
            <a:ext cx="149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3"/>
            <a:ext cx="9002714" cy="1192213"/>
          </a:xfrm>
        </p:spPr>
        <p:txBody>
          <a:bodyPr anchor="ctr"/>
          <a:lstStyle/>
          <a:p>
            <a:pPr eaLnBrk="1" fontAlgn="auto" hangingPunct="1">
              <a:spcAft>
                <a:spcPts val="0"/>
              </a:spcAft>
              <a:defRPr/>
            </a:pPr>
            <a:r>
              <a:rPr lang="en-US" dirty="0" smtClean="0">
                <a:solidFill>
                  <a:schemeClr val="bg1"/>
                </a:solidFill>
              </a:rPr>
              <a:t>Benefits of Mentoring</a:t>
            </a:r>
            <a:endParaRPr lang="en-US" dirty="0">
              <a:solidFill>
                <a:schemeClr val="bg1"/>
              </a:solidFill>
            </a:endParaRPr>
          </a:p>
        </p:txBody>
      </p:sp>
      <p:sp>
        <p:nvSpPr>
          <p:cNvPr id="3" name="Content Placeholder 2"/>
          <p:cNvSpPr>
            <a:spLocks noGrp="1"/>
          </p:cNvSpPr>
          <p:nvPr>
            <p:ph idx="1"/>
          </p:nvPr>
        </p:nvSpPr>
        <p:spPr>
          <a:xfrm>
            <a:off x="609600" y="1752600"/>
            <a:ext cx="8926513" cy="4953000"/>
          </a:xfrm>
        </p:spPr>
        <p:txBody>
          <a:bodyPr>
            <a:no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dirty="0">
                <a:solidFill>
                  <a:srgbClr val="006699"/>
                </a:solidFill>
              </a:rPr>
              <a:t>A mentor can significantly influence someone else’s life in a positive way. This will have a positive result for the community as a whole as people make better and healthier choices in their lives. </a:t>
            </a:r>
          </a:p>
          <a:p>
            <a:pPr marL="295390" indent="-295390" eaLnBrk="1" fontAlgn="auto" hangingPunct="1">
              <a:spcBef>
                <a:spcPts val="279"/>
              </a:spcBef>
              <a:spcAft>
                <a:spcPts val="0"/>
              </a:spcAft>
              <a:buClr>
                <a:schemeClr val="accent4">
                  <a:lumMod val="50000"/>
                </a:schemeClr>
              </a:buClr>
              <a:buFont typeface="Wingdings 2"/>
              <a:buChar char=""/>
              <a:defRPr/>
            </a:pPr>
            <a:r>
              <a:rPr lang="en-US" sz="2800" dirty="0">
                <a:solidFill>
                  <a:srgbClr val="006699"/>
                </a:solidFill>
              </a:rPr>
              <a:t>Mentors may make a greater impact if they are mentoring emerging community leaders. As they provide guidance and leadership to future leaders, they are providing leadership to the community as a  whole.</a:t>
            </a:r>
          </a:p>
          <a:p>
            <a:pPr marL="295390" indent="-295390" eaLnBrk="1" fontAlgn="auto" hangingPunct="1">
              <a:spcBef>
                <a:spcPts val="279"/>
              </a:spcBef>
              <a:spcAft>
                <a:spcPts val="0"/>
              </a:spcAft>
              <a:buClr>
                <a:schemeClr val="accent4">
                  <a:lumMod val="50000"/>
                </a:schemeClr>
              </a:buClr>
              <a:buFont typeface="Wingdings 2"/>
              <a:buChar char=""/>
              <a:defRPr/>
            </a:pPr>
            <a:r>
              <a:rPr lang="en-US" sz="2800" dirty="0">
                <a:solidFill>
                  <a:srgbClr val="006699"/>
                </a:solidFill>
              </a:rPr>
              <a:t>Mentoring also has personal benefits. It is a great way to increase your confidence, self-esteem, and it really gives you a sense of contributing to those around you.</a:t>
            </a:r>
          </a:p>
          <a:p>
            <a:pPr marL="295390" indent="-295390" eaLnBrk="1" fontAlgn="auto" hangingPunct="1">
              <a:spcBef>
                <a:spcPts val="279"/>
              </a:spcBef>
              <a:spcAft>
                <a:spcPts val="0"/>
              </a:spcAft>
              <a:buClr>
                <a:schemeClr val="accent4">
                  <a:lumMod val="50000"/>
                </a:schemeClr>
              </a:buClr>
              <a:buFont typeface="Wingdings 2"/>
              <a:buChar char=""/>
              <a:defRPr/>
            </a:pPr>
            <a:endParaRPr lang="en-US" sz="2800" dirty="0">
              <a:solidFill>
                <a:srgbClr val="006699"/>
              </a:solidFill>
            </a:endParaRPr>
          </a:p>
          <a:p>
            <a:pPr marL="295390" indent="-295390" eaLnBrk="1" fontAlgn="auto" hangingPunct="1">
              <a:spcBef>
                <a:spcPts val="279"/>
              </a:spcBef>
              <a:spcAft>
                <a:spcPts val="0"/>
              </a:spcAft>
              <a:buClr>
                <a:schemeClr val="accent4">
                  <a:lumMod val="50000"/>
                </a:schemeClr>
              </a:buClr>
              <a:buFont typeface="Wingdings 2"/>
              <a:buChar char=""/>
              <a:defRPr/>
            </a:pPr>
            <a:endParaRPr lang="en-US" sz="2800" dirty="0">
              <a:solidFill>
                <a:srgbClr val="006699"/>
              </a:solidFill>
            </a:endParaRP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idx="1"/>
          </p:nvPr>
        </p:nvSpPr>
        <p:spPr>
          <a:xfrm>
            <a:off x="503238" y="1812925"/>
            <a:ext cx="8967787" cy="5181600"/>
          </a:xfrm>
          <a:ln w="31750">
            <a:miter lim="800000"/>
            <a:headEnd/>
            <a:tailEnd/>
          </a:ln>
        </p:spPr>
        <p:txBody>
          <a:bodyPr lIns="91418" tIns="45710" rIns="40629" bIns="45710">
            <a:normAutofit/>
          </a:bodyPr>
          <a:lstStyle/>
          <a:p>
            <a:pPr marL="312665" indent="-272986" algn="ctr" eaLnBrk="1" fontAlgn="auto" hangingPunct="1">
              <a:spcBef>
                <a:spcPts val="279"/>
              </a:spcBef>
              <a:spcAft>
                <a:spcPts val="0"/>
              </a:spcAft>
              <a:buClr>
                <a:srgbClr val="000000"/>
              </a:buClr>
              <a:buNone/>
              <a:defRPr/>
            </a:pPr>
            <a:r>
              <a:rPr lang="en-US" sz="3600" b="1" dirty="0">
                <a:solidFill>
                  <a:srgbClr val="006699"/>
                </a:solidFill>
                <a:cs typeface="Arial" pitchFamily="34" charset="0"/>
              </a:rPr>
              <a:t>		</a:t>
            </a:r>
          </a:p>
          <a:p>
            <a:pPr marL="312665" indent="-272986" algn="ctr" eaLnBrk="1" fontAlgn="auto" hangingPunct="1">
              <a:spcBef>
                <a:spcPts val="279"/>
              </a:spcBef>
              <a:spcAft>
                <a:spcPts val="0"/>
              </a:spcAft>
              <a:buClr>
                <a:srgbClr val="000000"/>
              </a:buClr>
              <a:buNone/>
              <a:defRPr/>
            </a:pPr>
            <a:r>
              <a:rPr lang="en-US" sz="3600" b="1" dirty="0">
                <a:solidFill>
                  <a:srgbClr val="006699"/>
                </a:solidFill>
                <a:latin typeface="+mj-lt"/>
                <a:cs typeface="Arial" pitchFamily="34" charset="0"/>
              </a:rPr>
              <a:t>Community Advocacy</a:t>
            </a:r>
          </a:p>
          <a:p>
            <a:pPr marL="312665" indent="-272986" algn="ctr" eaLnBrk="1" fontAlgn="auto" hangingPunct="1">
              <a:spcBef>
                <a:spcPts val="279"/>
              </a:spcBef>
              <a:spcAft>
                <a:spcPts val="0"/>
              </a:spcAft>
              <a:buClr>
                <a:srgbClr val="000000"/>
              </a:buClr>
              <a:buNone/>
              <a:defRPr/>
            </a:pPr>
            <a:endParaRPr lang="en-US" sz="3600" b="1" dirty="0">
              <a:solidFill>
                <a:srgbClr val="006699"/>
              </a:solidFill>
              <a:cs typeface="Arial" pitchFamily="34" charset="0"/>
            </a:endParaRPr>
          </a:p>
          <a:p>
            <a:pPr marL="312665" indent="-272986" algn="ctr" eaLnBrk="1" fontAlgn="auto" hangingPunct="1">
              <a:spcBef>
                <a:spcPts val="279"/>
              </a:spcBef>
              <a:spcAft>
                <a:spcPts val="0"/>
              </a:spcAft>
              <a:buClr>
                <a:srgbClr val="000000"/>
              </a:buClr>
              <a:buNone/>
              <a:defRPr/>
            </a:pPr>
            <a:endParaRPr lang="en-US" sz="3600" b="1" dirty="0">
              <a:solidFill>
                <a:srgbClr val="006699"/>
              </a:solidFill>
              <a:cs typeface="Arial" pitchFamily="34" charset="0"/>
            </a:endParaRPr>
          </a:p>
          <a:p>
            <a:pPr marL="295390" indent="-295390" algn="ctr" eaLnBrk="1" fontAlgn="auto" hangingPunct="1">
              <a:spcBef>
                <a:spcPts val="279"/>
              </a:spcBef>
              <a:spcAft>
                <a:spcPts val="0"/>
              </a:spcAft>
              <a:buNone/>
              <a:defRPr/>
            </a:pPr>
            <a:r>
              <a:rPr lang="en-US" sz="3600" b="1" dirty="0">
                <a:solidFill>
                  <a:srgbClr val="006699"/>
                </a:solidFill>
                <a:cs typeface="Arial" pitchFamily="34" charset="0"/>
              </a:rPr>
              <a:t>C</a:t>
            </a:r>
            <a:r>
              <a:rPr lang="en-US" sz="3600" b="1" dirty="0">
                <a:solidFill>
                  <a:srgbClr val="006699"/>
                </a:solidFill>
              </a:rPr>
              <a:t>ommunity advocacy is to speak on behalf of another person or a group to ensure that their rights and needs are recognized.  </a:t>
            </a:r>
          </a:p>
        </p:txBody>
      </p:sp>
      <p:sp>
        <p:nvSpPr>
          <p:cNvPr id="8" name="Rectangle 3"/>
          <p:cNvSpPr txBox="1">
            <a:spLocks noChangeArrowheads="1"/>
          </p:cNvSpPr>
          <p:nvPr/>
        </p:nvSpPr>
        <p:spPr bwMode="auto">
          <a:xfrm>
            <a:off x="533402" y="533403"/>
            <a:ext cx="9051925" cy="1203325"/>
          </a:xfrm>
          <a:prstGeom prst="rect">
            <a:avLst/>
          </a:prstGeom>
          <a:solidFill>
            <a:schemeClr val="accent1">
              <a:lumMod val="50000"/>
            </a:schemeClr>
          </a:solidFill>
          <a:ln w="12700">
            <a:miter lim="800000"/>
            <a:headEnd/>
            <a:tailEnd/>
          </a:ln>
        </p:spPr>
        <p:txBody>
          <a:bodyPr lIns="91418" tIns="45710" rIns="40629" bIns="45710" anchor="ctr">
            <a:normAutofit/>
          </a:bodyPr>
          <a:lstStyle/>
          <a:p>
            <a:pPr fontAlgn="auto">
              <a:spcAft>
                <a:spcPts val="0"/>
              </a:spcAft>
              <a:defRPr/>
            </a:pPr>
            <a:r>
              <a:rPr lang="en-US" sz="3200" b="1">
                <a:solidFill>
                  <a:srgbClr val="FFFFFF"/>
                </a:solidFill>
                <a:effectLst>
                  <a:outerShdw blurRad="53975" dist="22860" dir="5400000" algn="tl" rotWithShape="0">
                    <a:srgbClr val="000000">
                      <a:alpha val="55000"/>
                    </a:srgbClr>
                  </a:outerShdw>
                </a:effectLst>
                <a:latin typeface="+mj-lt"/>
                <a:ea typeface="+mj-ea"/>
                <a:cs typeface="Arial Bold" charset="0"/>
                <a:sym typeface="Arial Bold" charset="0"/>
              </a:rPr>
              <a:t>Examples of Community Participation</a:t>
            </a:r>
            <a:endParaRPr lang="en-US" sz="3200" b="1" dirty="0">
              <a:solidFill>
                <a:srgbClr val="FFFFFF"/>
              </a:solidFill>
              <a:effectLst>
                <a:outerShdw blurRad="53975" dist="22860" dir="5400000" algn="tl" rotWithShape="0">
                  <a:srgbClr val="000000">
                    <a:alpha val="55000"/>
                  </a:srgbClr>
                </a:outerShdw>
              </a:effectLst>
              <a:latin typeface="+mj-lt"/>
              <a:ea typeface="+mj-ea"/>
              <a:cs typeface="Arial Bold" charset="0"/>
              <a:sym typeface="Arial Bold"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auto">
          <a:xfrm>
            <a:off x="533402" y="533400"/>
            <a:ext cx="9051925" cy="11430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1267" name="Rectangle 2"/>
          <p:cNvSpPr>
            <a:spLocks noGrp="1" noChangeArrowheads="1"/>
          </p:cNvSpPr>
          <p:nvPr>
            <p:ph idx="1"/>
          </p:nvPr>
        </p:nvSpPr>
        <p:spPr>
          <a:xfrm>
            <a:off x="503240" y="1812927"/>
            <a:ext cx="8716962" cy="4837113"/>
          </a:xfrm>
          <a:ln w="31750">
            <a:miter lim="800000"/>
            <a:headEnd/>
            <a:tailEnd/>
          </a:ln>
        </p:spPr>
        <p:txBody>
          <a:bodyPr lIns="91418" tIns="45710" rIns="40629" bIns="45710">
            <a:normAutofit/>
          </a:bodyPr>
          <a:lstStyle/>
          <a:p>
            <a:pPr marL="312665" indent="-272986" eaLnBrk="1" fontAlgn="auto" hangingPunct="1">
              <a:spcBef>
                <a:spcPts val="279"/>
              </a:spcBef>
              <a:spcAft>
                <a:spcPts val="0"/>
              </a:spcAft>
              <a:buClr>
                <a:schemeClr val="accent4">
                  <a:lumMod val="50000"/>
                </a:schemeClr>
              </a:buClr>
              <a:buNone/>
              <a:defRPr/>
            </a:pPr>
            <a:endParaRPr lang="en-US" sz="3600" b="1" dirty="0">
              <a:solidFill>
                <a:srgbClr val="006699"/>
              </a:solidFill>
              <a:cs typeface="Arial" pitchFamily="34" charset="0"/>
            </a:endParaRPr>
          </a:p>
          <a:p>
            <a:pPr marL="312665" indent="-272986"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Can you name some famous community advocates throughout history?</a:t>
            </a: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4800"/>
            <a:ext cx="18557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3" descr="http://www.fromthevaultradio.org/home/wp-content/images/FTV051_Cesar%20Chavez/CesarChavez%2001%20color%20head%20shot.jpg"/>
          <p:cNvPicPr>
            <a:picLocks noChangeAspect="1" noChangeArrowheads="1"/>
          </p:cNvPicPr>
          <p:nvPr/>
        </p:nvPicPr>
        <p:blipFill>
          <a:blip r:embed="rId4"/>
          <a:srcRect/>
          <a:stretch>
            <a:fillRect/>
          </a:stretch>
        </p:blipFill>
        <p:spPr bwMode="auto">
          <a:xfrm>
            <a:off x="2286002" y="3962402"/>
            <a:ext cx="1860550" cy="240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5" descr="http://t1.gstatic.com/images?q=tbn:ANd9GcTh14svJu0FwrJA0LS2t9iHk8Y8qeElvxdzxPh1DnuQRrZ4ZOM&amp;t=1&amp;usg=__nIiGm6R1sXxKSy2ylX6JGjDYY-M="/>
          <p:cNvPicPr>
            <a:picLocks noChangeAspect="1" noChangeArrowheads="1"/>
          </p:cNvPicPr>
          <p:nvPr/>
        </p:nvPicPr>
        <p:blipFill>
          <a:blip r:embed="rId5"/>
          <a:srcRect/>
          <a:stretch>
            <a:fillRect/>
          </a:stretch>
        </p:blipFill>
        <p:spPr bwMode="auto">
          <a:xfrm>
            <a:off x="5233990" y="3962401"/>
            <a:ext cx="191135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auto">
          <a:xfrm>
            <a:off x="503240" y="609602"/>
            <a:ext cx="9051925" cy="103187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38915" name="Rectangle 2"/>
          <p:cNvSpPr>
            <a:spLocks noGrp="1" noChangeArrowheads="1"/>
          </p:cNvSpPr>
          <p:nvPr>
            <p:ph idx="1"/>
          </p:nvPr>
        </p:nvSpPr>
        <p:spPr>
          <a:xfrm>
            <a:off x="503240" y="1812927"/>
            <a:ext cx="8716962" cy="4837113"/>
          </a:xfrm>
          <a:extLst>
            <a:ext uri="{91240B29-F687-4F45-9708-019B960494DF}">
              <a14:hiddenLine xmlns:a14="http://schemas.microsoft.com/office/drawing/2010/main" w="31750">
                <a:solidFill>
                  <a:srgbClr val="000000"/>
                </a:solidFill>
                <a:miter lim="800000"/>
                <a:headEnd/>
                <a:tailEnd/>
              </a14:hiddenLine>
            </a:ext>
          </a:extLst>
        </p:spPr>
        <p:txBody>
          <a:bodyPr lIns="91418" tIns="45710" rIns="40629" bIns="45710"/>
          <a:lstStyle/>
          <a:p>
            <a:pPr marL="312665" indent="-272986" eaLnBrk="1" hangingPunct="1">
              <a:buClr>
                <a:srgbClr val="000000"/>
              </a:buClr>
              <a:buNone/>
            </a:pPr>
            <a:endParaRPr lang="en-US" altLang="en-US" sz="3600" b="1">
              <a:solidFill>
                <a:srgbClr val="006699"/>
              </a:solidFill>
              <a:cs typeface="Arial" pitchFamily="34" charset="0"/>
            </a:endParaRPr>
          </a:p>
          <a:p>
            <a:pPr marL="312665" indent="-272986" eaLnBrk="1" hangingPunct="1">
              <a:buClr>
                <a:srgbClr val="000000"/>
              </a:buClr>
            </a:pPr>
            <a:r>
              <a:rPr lang="en-US" altLang="en-US" sz="3600" b="1">
                <a:solidFill>
                  <a:srgbClr val="006699"/>
                </a:solidFill>
                <a:cs typeface="Arial" pitchFamily="34" charset="0"/>
              </a:rPr>
              <a:t>What are some ways that people advocate for others?</a:t>
            </a:r>
          </a:p>
          <a:p>
            <a:pPr marL="312665" indent="-272986" eaLnBrk="1" hangingPunct="1">
              <a:buClr>
                <a:srgbClr val="000000"/>
              </a:buClr>
              <a:buNone/>
            </a:pPr>
            <a:endParaRPr lang="en-US" altLang="en-US" sz="3600" b="1">
              <a:solidFill>
                <a:srgbClr val="006699"/>
              </a:solidFill>
              <a:cs typeface="Arial" pitchFamily="34" charset="0"/>
            </a:endParaRPr>
          </a:p>
          <a:p>
            <a:pPr marL="312665" indent="-272986" eaLnBrk="1" hangingPunct="1">
              <a:buClr>
                <a:srgbClr val="000000"/>
              </a:buClr>
            </a:pPr>
            <a:r>
              <a:rPr lang="en-US" altLang="en-US" sz="3600" b="1">
                <a:solidFill>
                  <a:srgbClr val="006699"/>
                </a:solidFill>
                <a:cs typeface="Arial" pitchFamily="34" charset="0"/>
              </a:rPr>
              <a:t>How can advocacy lead to improvements for the whole community?</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2" y="228602"/>
            <a:ext cx="16557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609600"/>
            <a:ext cx="9051925" cy="98425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sz="3200">
                <a:solidFill>
                  <a:schemeClr val="bg1"/>
                </a:solidFill>
              </a:rPr>
              <a:t>Community Advocacy Example</a:t>
            </a:r>
          </a:p>
        </p:txBody>
      </p:sp>
      <p:sp>
        <p:nvSpPr>
          <p:cNvPr id="39939" name="Content Placeholder 2"/>
          <p:cNvSpPr>
            <a:spLocks noGrp="1"/>
          </p:cNvSpPr>
          <p:nvPr>
            <p:ph idx="1"/>
          </p:nvPr>
        </p:nvSpPr>
        <p:spPr>
          <a:xfrm>
            <a:off x="533402" y="1828802"/>
            <a:ext cx="9051925" cy="990600"/>
          </a:xfrm>
        </p:spPr>
        <p:txBody>
          <a:bodyPr lIns="91418" tIns="45710" rIns="91418" bIns="45710"/>
          <a:lstStyle/>
          <a:p>
            <a:pPr algn="ctr" eaLnBrk="1" hangingPunct="1">
              <a:buFontTx/>
              <a:buNone/>
            </a:pPr>
            <a:r>
              <a:rPr lang="en-US" altLang="en-US" sz="4000" b="1">
                <a:solidFill>
                  <a:srgbClr val="006699"/>
                </a:solidFill>
                <a:cs typeface="Arial Bold" pitchFamily="34" charset="0"/>
              </a:rPr>
              <a:t>A Father as a Community Advocate</a:t>
            </a:r>
          </a:p>
        </p:txBody>
      </p:sp>
      <p:pic>
        <p:nvPicPr>
          <p:cNvPr id="157700" name="Picture 4" descr="http://t0.gstatic.com/images?q=tbn:ANd9GcTkwDdmzv5YZ1nt190vSSf1lFMnWjYXj0uiD2m-2fcRpEEDne8&amp;t=1&amp;usg=__hjQk06B9txRhwoNuq9CEbMJiWd8="/>
          <p:cNvPicPr>
            <a:picLocks noChangeAspect="1" noChangeArrowheads="1"/>
          </p:cNvPicPr>
          <p:nvPr/>
        </p:nvPicPr>
        <p:blipFill>
          <a:blip r:embed="rId3" cstate="print"/>
          <a:srcRect/>
          <a:stretch>
            <a:fillRect/>
          </a:stretch>
        </p:blipFill>
        <p:spPr bwMode="auto">
          <a:xfrm>
            <a:off x="2362202" y="2743202"/>
            <a:ext cx="4988224" cy="38495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533401"/>
            <a:ext cx="9002714" cy="914401"/>
          </a:xfrm>
        </p:spPr>
        <p:txBody>
          <a:bodyPr anchor="ctr">
            <a:normAutofit fontScale="90000"/>
          </a:bodyPr>
          <a:lstStyle/>
          <a:p>
            <a:pPr eaLnBrk="1" fontAlgn="auto" hangingPunct="1">
              <a:spcAft>
                <a:spcPts val="0"/>
              </a:spcAft>
              <a:defRPr/>
            </a:pPr>
            <a:r>
              <a:rPr lang="en-US" dirty="0" smtClean="0">
                <a:solidFill>
                  <a:schemeClr val="bg1"/>
                </a:solidFill>
                <a:effectLst/>
              </a:rPr>
              <a:t/>
            </a:r>
            <a:br>
              <a:rPr lang="en-US" dirty="0" smtClean="0">
                <a:solidFill>
                  <a:schemeClr val="bg1"/>
                </a:solidFill>
                <a:effectLst/>
              </a:rPr>
            </a:br>
            <a:r>
              <a:rPr lang="en-US" dirty="0" smtClean="0">
                <a:solidFill>
                  <a:schemeClr val="bg1"/>
                </a:solidFill>
                <a:effectLst/>
              </a:rPr>
              <a:t>Other Community Advocacy Examples </a:t>
            </a:r>
            <a:br>
              <a:rPr lang="en-US" dirty="0" smtClean="0">
                <a:solidFill>
                  <a:schemeClr val="bg1"/>
                </a:solidFill>
                <a:effectLst/>
              </a:rPr>
            </a:br>
            <a:endParaRPr lang="en-US" dirty="0">
              <a:solidFill>
                <a:schemeClr val="bg1"/>
              </a:solidFill>
              <a:effectLst/>
            </a:endParaRPr>
          </a:p>
        </p:txBody>
      </p:sp>
      <p:sp>
        <p:nvSpPr>
          <p:cNvPr id="3" name="Content Placeholder 2"/>
          <p:cNvSpPr>
            <a:spLocks noGrp="1"/>
          </p:cNvSpPr>
          <p:nvPr>
            <p:ph idx="1"/>
          </p:nvPr>
        </p:nvSpPr>
        <p:spPr>
          <a:xfrm>
            <a:off x="609600" y="1828800"/>
            <a:ext cx="8926513" cy="4746626"/>
          </a:xfrm>
        </p:spPr>
        <p:txBody>
          <a:bodyPr>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Organizing a campaign to write letters to the government for community improvements</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Hosting meetings with local leaders to discuss protection issues for agricultural workers </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Bringing in representatives from organizations that provide important information for agricultural workers, about topics like health, education, legal rights, etc. </a:t>
            </a: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533400"/>
            <a:ext cx="9051925" cy="984250"/>
          </a:xfrm>
          <a:ln>
            <a:miter lim="800000"/>
            <a:headEnd/>
            <a:tailEnd/>
          </a:ln>
        </p:spPr>
        <p:txBody>
          <a:bodyPr wrap="square" lIns="91418" tIns="45710" rIns="91418" bIns="45710" numCol="1" anchor="ctr" anchorCtr="0" compatLnSpc="1">
            <a:prstTxWarp prst="textNoShape">
              <a:avLst/>
            </a:prstTxWarp>
          </a:bodyPr>
          <a:lstStyle/>
          <a:p>
            <a:pPr algn="ctr" eaLnBrk="1" fontAlgn="auto" hangingPunct="1">
              <a:spcAft>
                <a:spcPts val="0"/>
              </a:spcAft>
              <a:defRPr/>
            </a:pPr>
            <a:r>
              <a:rPr lang="en-US" sz="3200" dirty="0">
                <a:solidFill>
                  <a:schemeClr val="bg1"/>
                </a:solidFill>
              </a:rPr>
              <a:t>Key Point</a:t>
            </a:r>
          </a:p>
        </p:txBody>
      </p:sp>
      <p:sp>
        <p:nvSpPr>
          <p:cNvPr id="41987" name="Content Placeholder 2"/>
          <p:cNvSpPr>
            <a:spLocks noGrp="1"/>
          </p:cNvSpPr>
          <p:nvPr>
            <p:ph idx="1"/>
          </p:nvPr>
        </p:nvSpPr>
        <p:spPr>
          <a:xfrm>
            <a:off x="503240" y="1812926"/>
            <a:ext cx="9051925" cy="2378074"/>
          </a:xfrm>
        </p:spPr>
        <p:txBody>
          <a:bodyPr lIns="91418" tIns="45710" rIns="91418" bIns="45710"/>
          <a:lstStyle/>
          <a:p>
            <a:pPr algn="ctr" eaLnBrk="1" hangingPunct="1">
              <a:buFontTx/>
              <a:buNone/>
            </a:pPr>
            <a:endParaRPr lang="en-US" altLang="en-US" b="1" smtClean="0">
              <a:latin typeface="Arial Bold" pitchFamily="34" charset="0"/>
              <a:cs typeface="Arial Bold" pitchFamily="34" charset="0"/>
            </a:endParaRPr>
          </a:p>
          <a:p>
            <a:pPr algn="ctr" eaLnBrk="1" hangingPunct="1">
              <a:buFontTx/>
              <a:buNone/>
            </a:pPr>
            <a:endParaRPr lang="en-US" altLang="en-US" b="1" smtClean="0">
              <a:latin typeface="Arial Bold" pitchFamily="34" charset="0"/>
              <a:cs typeface="Arial Bold" pitchFamily="34" charset="0"/>
            </a:endParaRPr>
          </a:p>
        </p:txBody>
      </p:sp>
      <p:pic>
        <p:nvPicPr>
          <p:cNvPr id="41988" name="Picture 2" descr="feraliminal_Key_(Go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99502" flipV="1">
            <a:off x="7971631" y="715169"/>
            <a:ext cx="973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C:\Users\cantu\Desktop\photos for board curriculum\NY 07Pogue 14.jpg"/>
          <p:cNvPicPr>
            <a:picLocks noChangeAspect="1" noChangeArrowheads="1"/>
          </p:cNvPicPr>
          <p:nvPr/>
        </p:nvPicPr>
        <p:blipFill>
          <a:blip r:embed="rId4" cstate="print"/>
          <a:srcRect/>
          <a:stretch>
            <a:fillRect/>
          </a:stretch>
        </p:blipFill>
        <p:spPr bwMode="auto">
          <a:xfrm>
            <a:off x="3810002" y="4953000"/>
            <a:ext cx="2710015" cy="2000249"/>
          </a:xfrm>
          <a:prstGeom prst="rect">
            <a:avLst/>
          </a:prstGeom>
          <a:ln>
            <a:noFill/>
          </a:ln>
          <a:effectLst>
            <a:softEdge rad="112500"/>
          </a:effectLst>
        </p:spPr>
      </p:pic>
      <p:sp>
        <p:nvSpPr>
          <p:cNvPr id="2" name="Rectangle 1"/>
          <p:cNvSpPr/>
          <p:nvPr/>
        </p:nvSpPr>
        <p:spPr>
          <a:xfrm>
            <a:off x="533400" y="1600200"/>
            <a:ext cx="8991600" cy="3970338"/>
          </a:xfrm>
          <a:prstGeom prst="rect">
            <a:avLst/>
          </a:prstGeom>
        </p:spPr>
        <p:txBody>
          <a:bodyPr lIns="91418" tIns="45710" rIns="91418" bIns="45710">
            <a:spAutoFit/>
          </a:bodyPr>
          <a:lstStyle/>
          <a:p>
            <a:pPr algn="ctr" eaLnBrk="0" hangingPunct="0">
              <a:defRPr/>
            </a:pPr>
            <a:r>
              <a:rPr lang="en-US" sz="3600" b="1" dirty="0">
                <a:solidFill>
                  <a:srgbClr val="006699"/>
                </a:solidFill>
                <a:latin typeface="+mn-lt"/>
                <a:cs typeface="Arial Bold" pitchFamily="34" charset="0"/>
              </a:rPr>
              <a:t>There are many ways to become involved with your community. Community participation is essential to developing healthy and successful communities as a whole, but as we have seen, it also has important benefits for the individual. </a:t>
            </a:r>
          </a:p>
          <a:p>
            <a:pPr algn="ctr" eaLnBrk="0" hangingPunct="0">
              <a:defRPr/>
            </a:pPr>
            <a:r>
              <a:rPr lang="en-US" sz="3600" b="1" dirty="0">
                <a:solidFill>
                  <a:srgbClr val="006699"/>
                </a:solidFill>
                <a:latin typeface="+mn-lt"/>
                <a:cs typeface="Arial Bold"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609602" y="533401"/>
            <a:ext cx="9051925" cy="914401"/>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 Purpose of Training</a:t>
            </a:r>
          </a:p>
        </p:txBody>
      </p:sp>
      <p:sp>
        <p:nvSpPr>
          <p:cNvPr id="3076" name="Rectangle 3"/>
          <p:cNvSpPr>
            <a:spLocks noGrp="1" noChangeArrowheads="1"/>
          </p:cNvSpPr>
          <p:nvPr>
            <p:ph idx="1"/>
          </p:nvPr>
        </p:nvSpPr>
        <p:spPr>
          <a:xfrm>
            <a:off x="533400" y="1676399"/>
            <a:ext cx="8937625" cy="3094039"/>
          </a:xfrm>
          <a:ln w="12700">
            <a:miter lim="800000"/>
            <a:headEnd/>
            <a:tailEnd/>
          </a:ln>
        </p:spPr>
        <p:txBody>
          <a:bodyPr lIns="91418" tIns="45710" rIns="40629" bIns="45710">
            <a:normAutofit/>
          </a:bodyPr>
          <a:lstStyle/>
          <a:p>
            <a:pPr marL="312665" indent="-272986"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sym typeface="Arial Bold" charset="0"/>
              </a:rPr>
              <a:t>The NCFH has developed this training to prepare and empower migrant and seasonal agricultural workers to participate in the leadership and governance of health centers</a:t>
            </a:r>
            <a:r>
              <a:rPr lang="en-US" sz="2800" b="1" dirty="0">
                <a:solidFill>
                  <a:srgbClr val="006699"/>
                </a:solidFill>
                <a:cs typeface="Arial Bold" charset="0"/>
                <a:sym typeface="Arial Bold" charset="0"/>
              </a:rPr>
              <a:t>. </a:t>
            </a:r>
          </a:p>
          <a:p>
            <a:pPr marL="312665" indent="-272986"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Bold" charset="0"/>
                <a:sym typeface="Arial Bold" charset="0"/>
              </a:rPr>
              <a:t>This training will provide participants the  knowledge and skills to do this. </a:t>
            </a:r>
            <a:endParaRPr lang="en-US" sz="2800" b="1" dirty="0">
              <a:solidFill>
                <a:srgbClr val="006699"/>
              </a:solidFill>
              <a:sym typeface="Arial Bold" charset="0"/>
            </a:endParaRPr>
          </a:p>
        </p:txBody>
      </p:sp>
      <p:pic>
        <p:nvPicPr>
          <p:cNvPr id="3077" name="Picture 4"/>
          <p:cNvPicPr>
            <a:picLocks noChangeArrowheads="1"/>
          </p:cNvPicPr>
          <p:nvPr/>
        </p:nvPicPr>
        <p:blipFill>
          <a:blip r:embed="rId3" cstate="print"/>
          <a:srcRect/>
          <a:stretch>
            <a:fillRect/>
          </a:stretch>
        </p:blipFill>
        <p:spPr bwMode="auto">
          <a:xfrm>
            <a:off x="609602" y="4495800"/>
            <a:ext cx="2667000" cy="1981200"/>
          </a:xfrm>
          <a:prstGeom prst="rect">
            <a:avLst/>
          </a:prstGeom>
          <a:ln>
            <a:noFill/>
          </a:ln>
          <a:effectLst>
            <a:softEdge rad="112500"/>
          </a:effectLst>
        </p:spPr>
      </p:pic>
      <p:pic>
        <p:nvPicPr>
          <p:cNvPr id="7" name="Picture 3" descr="C:\Users\cantu\Desktop\photos for board curriculum\Bake 101.jpg"/>
          <p:cNvPicPr>
            <a:picLocks noChangeAspect="1" noChangeArrowheads="1"/>
          </p:cNvPicPr>
          <p:nvPr/>
        </p:nvPicPr>
        <p:blipFill>
          <a:blip r:embed="rId4" cstate="print"/>
          <a:srcRect/>
          <a:stretch>
            <a:fillRect/>
          </a:stretch>
        </p:blipFill>
        <p:spPr bwMode="auto">
          <a:xfrm>
            <a:off x="6289166" y="4419602"/>
            <a:ext cx="3014173" cy="2057400"/>
          </a:xfrm>
          <a:prstGeom prst="rect">
            <a:avLst/>
          </a:prstGeom>
          <a:ln>
            <a:noFill/>
          </a:ln>
          <a:effectLst>
            <a:softEdge rad="112500"/>
          </a:effectLst>
        </p:spPr>
      </p:pic>
      <p:pic>
        <p:nvPicPr>
          <p:cNvPr id="8" name="Picture 6"/>
          <p:cNvPicPr>
            <a:picLocks noChangeArrowheads="1"/>
          </p:cNvPicPr>
          <p:nvPr/>
        </p:nvPicPr>
        <p:blipFill>
          <a:blip r:embed="rId5" cstate="print"/>
          <a:srcRect/>
          <a:stretch>
            <a:fillRect/>
          </a:stretch>
        </p:blipFill>
        <p:spPr bwMode="auto">
          <a:xfrm>
            <a:off x="3429000" y="4419602"/>
            <a:ext cx="2849880" cy="20574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1"/>
            <a:ext cx="9002714" cy="1143000"/>
          </a:xfrm>
        </p:spPr>
        <p:txBody>
          <a:bodyPr anchor="ctr"/>
          <a:lstStyle/>
          <a:p>
            <a:pPr eaLnBrk="1" fontAlgn="auto" hangingPunct="1">
              <a:spcAft>
                <a:spcPts val="0"/>
              </a:spcAft>
              <a:defRPr/>
            </a:pPr>
            <a:r>
              <a:rPr lang="en-US" sz="3200" dirty="0">
                <a:solidFill>
                  <a:schemeClr val="bg1"/>
                </a:solidFill>
              </a:rPr>
              <a:t>Community Leadership</a:t>
            </a:r>
          </a:p>
        </p:txBody>
      </p:sp>
      <p:sp>
        <p:nvSpPr>
          <p:cNvPr id="3" name="Content Placeholder 2"/>
          <p:cNvSpPr>
            <a:spLocks noGrp="1"/>
          </p:cNvSpPr>
          <p:nvPr>
            <p:ph idx="1"/>
          </p:nvPr>
        </p:nvSpPr>
        <p:spPr>
          <a:xfrm>
            <a:off x="609600" y="1828800"/>
            <a:ext cx="8926513" cy="4746626"/>
          </a:xfrm>
        </p:spPr>
        <p:txBody>
          <a:bodyPr>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b="1" dirty="0" smtClean="0">
                <a:solidFill>
                  <a:srgbClr val="006699"/>
                </a:solidFill>
              </a:rPr>
              <a:t>It is easy to see why people who participate actively in their community often become leaders of their communities.  </a:t>
            </a:r>
          </a:p>
          <a:p>
            <a:pPr marL="295390" indent="-295390" eaLnBrk="1" fontAlgn="auto" hangingPunct="1">
              <a:spcBef>
                <a:spcPts val="279"/>
              </a:spcBef>
              <a:spcAft>
                <a:spcPts val="0"/>
              </a:spcAft>
              <a:buClr>
                <a:schemeClr val="accent4">
                  <a:lumMod val="50000"/>
                </a:schemeClr>
              </a:buClr>
              <a:buFont typeface="Wingdings 2"/>
              <a:buChar char=""/>
              <a:defRPr/>
            </a:pPr>
            <a:r>
              <a:rPr lang="en-US" b="1" dirty="0" smtClean="0">
                <a:solidFill>
                  <a:srgbClr val="006699"/>
                </a:solidFill>
              </a:rPr>
              <a:t>Community leaders have the ability to change people’s behavior or opinions, bring people together for a common cause, and improve the services that the government and other organizations provide to their community.   </a:t>
            </a:r>
          </a:p>
          <a:p>
            <a:pPr marL="295390" indent="-295390" eaLnBrk="1" fontAlgn="auto" hangingPunct="1">
              <a:spcBef>
                <a:spcPts val="279"/>
              </a:spcBef>
              <a:spcAft>
                <a:spcPts val="0"/>
              </a:spcAft>
              <a:buClr>
                <a:schemeClr val="accent4">
                  <a:lumMod val="50000"/>
                </a:schemeClr>
              </a:buClr>
              <a:buFont typeface="Wingdings 2"/>
              <a:buChar char=""/>
              <a:defRPr/>
            </a:pPr>
            <a:endParaRPr lang="en-US" b="1" dirty="0">
              <a:solidFill>
                <a:srgbClr val="006699"/>
              </a:solidFill>
            </a:endParaRP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533400"/>
            <a:ext cx="9051925" cy="106680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dirty="0" smtClean="0">
                <a:solidFill>
                  <a:schemeClr val="bg1"/>
                </a:solidFill>
              </a:rPr>
              <a:t>  </a:t>
            </a:r>
          </a:p>
        </p:txBody>
      </p:sp>
      <p:sp>
        <p:nvSpPr>
          <p:cNvPr id="9219" name="Content Placeholder 2"/>
          <p:cNvSpPr>
            <a:spLocks noGrp="1"/>
          </p:cNvSpPr>
          <p:nvPr>
            <p:ph idx="1"/>
          </p:nvPr>
        </p:nvSpPr>
        <p:spPr>
          <a:xfrm>
            <a:off x="533402" y="2286000"/>
            <a:ext cx="9051925" cy="3971925"/>
          </a:xfrm>
          <a:ln>
            <a:miter lim="800000"/>
            <a:headEnd/>
            <a:tailEnd/>
          </a:ln>
        </p:spPr>
        <p:txBody>
          <a:bodyPr lIns="91418" tIns="45710" rIns="91418"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What do you think of when you hear the word “leadership”?</a:t>
            </a: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What examples do you have of leaders in your community?</a:t>
            </a: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How are these people leaders in the community?</a:t>
            </a: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cs typeface="Arial" pitchFamily="34" charset="0"/>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endParaRPr>
          </a:p>
        </p:txBody>
      </p:sp>
      <p:pic>
        <p:nvPicPr>
          <p:cNvPr id="44036" name="Picture 2" desc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228600"/>
            <a:ext cx="18018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bwMode="auto">
          <a:xfrm>
            <a:off x="609602" y="609601"/>
            <a:ext cx="9051925" cy="1076326"/>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Community Leadership Example</a:t>
            </a:r>
          </a:p>
        </p:txBody>
      </p:sp>
      <p:sp>
        <p:nvSpPr>
          <p:cNvPr id="10246" name="Rectangle 5"/>
          <p:cNvSpPr>
            <a:spLocks/>
          </p:cNvSpPr>
          <p:nvPr/>
        </p:nvSpPr>
        <p:spPr bwMode="auto">
          <a:xfrm>
            <a:off x="2286000" y="3581402"/>
            <a:ext cx="5868988" cy="2717800"/>
          </a:xfrm>
          <a:prstGeom prst="rect">
            <a:avLst/>
          </a:prstGeom>
          <a:noFill/>
          <a:ln w="12700">
            <a:noFill/>
            <a:miter lim="800000"/>
            <a:headEnd/>
            <a:tailEnd/>
          </a:ln>
        </p:spPr>
        <p:txBody>
          <a:bodyPr lIns="0" tIns="0" rIns="40629" bIns="0"/>
          <a:lstStyle/>
          <a:p>
            <a:pPr marL="39679" algn="ctr" eaLnBrk="0" hangingPunct="0">
              <a:defRPr/>
            </a:pPr>
            <a:endParaRPr lang="en-US" sz="3200" dirty="0">
              <a:latin typeface="Arial" charset="0"/>
              <a:cs typeface="Arial" charset="0"/>
            </a:endParaRPr>
          </a:p>
          <a:p>
            <a:pPr marL="39679" algn="ctr" eaLnBrk="0" hangingPunct="0">
              <a:defRPr/>
            </a:pPr>
            <a:endParaRPr lang="en-US" sz="3200" b="1" i="1" dirty="0">
              <a:latin typeface="Arial" charset="0"/>
              <a:cs typeface="Arial" charset="0"/>
            </a:endParaRPr>
          </a:p>
          <a:p>
            <a:pPr marL="39679" algn="ctr" eaLnBrk="0" hangingPunct="0">
              <a:defRPr/>
            </a:pPr>
            <a:r>
              <a:rPr lang="en-US" sz="3600" b="1" dirty="0">
                <a:solidFill>
                  <a:srgbClr val="006699"/>
                </a:solidFill>
                <a:latin typeface="+mn-lt"/>
                <a:cs typeface="Arial" charset="0"/>
              </a:rPr>
              <a:t>Video clip: “La </a:t>
            </a:r>
            <a:r>
              <a:rPr lang="en-US" sz="3600" b="1" dirty="0" err="1">
                <a:solidFill>
                  <a:srgbClr val="006699"/>
                </a:solidFill>
                <a:latin typeface="+mn-lt"/>
                <a:cs typeface="Arial" charset="0"/>
              </a:rPr>
              <a:t>Voz</a:t>
            </a:r>
            <a:r>
              <a:rPr lang="en-US" sz="3600" b="1" dirty="0">
                <a:solidFill>
                  <a:srgbClr val="006699"/>
                </a:solidFill>
                <a:latin typeface="+mn-lt"/>
                <a:cs typeface="Arial" charset="0"/>
              </a:rPr>
              <a:t> Latina”</a:t>
            </a:r>
          </a:p>
          <a:p>
            <a:pPr marL="39679" algn="ctr" eaLnBrk="0" hangingPunct="0">
              <a:defRPr/>
            </a:pPr>
            <a:endParaRPr lang="en-US" sz="3200" b="1" i="1" dirty="0">
              <a:latin typeface="Arial" charset="0"/>
              <a:cs typeface="Arial" charset="0"/>
            </a:endParaRPr>
          </a:p>
          <a:p>
            <a:pPr marL="39679" eaLnBrk="0" hangingPunct="0">
              <a:buClr>
                <a:srgbClr val="000000"/>
              </a:buClr>
              <a:buSzPct val="100000"/>
              <a:defRPr/>
            </a:pPr>
            <a:endParaRPr lang="en-US" sz="3200" dirty="0">
              <a:latin typeface="Arial" charset="0"/>
              <a:cs typeface="Arial" charset="0"/>
            </a:endParaRPr>
          </a:p>
          <a:p>
            <a:pPr marL="796738" lvl="1" indent="-299968" eaLnBrk="0" hangingPunct="0">
              <a:buClr>
                <a:srgbClr val="000000"/>
              </a:buClr>
              <a:buSzPct val="100000"/>
              <a:defRPr/>
            </a:pPr>
            <a:endParaRPr lang="en-US" sz="3200" dirty="0">
              <a:latin typeface="Arial" charset="0"/>
              <a:cs typeface="Arial" charset="0"/>
            </a:endParaRPr>
          </a:p>
        </p:txBody>
      </p:sp>
      <p:pic>
        <p:nvPicPr>
          <p:cNvPr id="45060" name="Picture 2" descr="C:\Users\Vangie\AppData\Local\Microsoft\Windows\Temporary Internet Files\Content.IE5\TONUSEDF\MC90043482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362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609602" y="533400"/>
            <a:ext cx="9002714" cy="10668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0" name="Rectangle 3"/>
          <p:cNvSpPr txBox="1">
            <a:spLocks noChangeArrowheads="1"/>
          </p:cNvSpPr>
          <p:nvPr/>
        </p:nvSpPr>
        <p:spPr bwMode="auto">
          <a:xfrm>
            <a:off x="503238" y="1812926"/>
            <a:ext cx="9021762" cy="4491038"/>
          </a:xfrm>
          <a:prstGeom prst="rect">
            <a:avLst/>
          </a:prstGeom>
          <a:noFill/>
          <a:ln w="12700">
            <a:miter lim="800000"/>
            <a:headEnd/>
            <a:tailEnd/>
          </a:ln>
        </p:spPr>
        <p:txBody>
          <a:bodyPr lIns="91418" tIns="45710" rIns="40629" bIns="45710"/>
          <a:lstStyle/>
          <a:p>
            <a:pPr marL="342819" indent="-342819" algn="ctr">
              <a:lnSpc>
                <a:spcPct val="90000"/>
              </a:lnSpc>
              <a:spcBef>
                <a:spcPct val="20000"/>
              </a:spcBef>
              <a:buClr>
                <a:schemeClr val="accent4">
                  <a:lumMod val="50000"/>
                </a:schemeClr>
              </a:buClr>
              <a:defRPr/>
            </a:pPr>
            <a:endParaRPr lang="en-US" sz="3600" b="1" kern="0" dirty="0">
              <a:solidFill>
                <a:srgbClr val="006699"/>
              </a:solidFill>
              <a:latin typeface="+mn-lt"/>
              <a:ea typeface="+mn-ea"/>
              <a:cs typeface="+mn-cs"/>
            </a:endParaRPr>
          </a:p>
          <a:p>
            <a:pPr marL="231721" indent="-231721" eaLnBrk="0" hangingPunct="0">
              <a:buClr>
                <a:schemeClr val="accent4">
                  <a:lumMod val="50000"/>
                </a:schemeClr>
              </a:buClr>
              <a:buFont typeface="Arial" pitchFamily="34" charset="0"/>
              <a:buChar char="•"/>
              <a:defRPr/>
            </a:pPr>
            <a:r>
              <a:rPr lang="en-US" sz="3600" b="1" dirty="0">
                <a:solidFill>
                  <a:srgbClr val="006699"/>
                </a:solidFill>
                <a:latin typeface="+mn-lt"/>
                <a:cs typeface="+mn-cs"/>
              </a:rPr>
              <a:t>What kind of a difference did this “</a:t>
            </a:r>
            <a:r>
              <a:rPr lang="en-US" sz="3600" b="1" dirty="0" err="1">
                <a:solidFill>
                  <a:srgbClr val="006699"/>
                </a:solidFill>
                <a:latin typeface="+mn-lt"/>
                <a:cs typeface="+mn-cs"/>
              </a:rPr>
              <a:t>promotora</a:t>
            </a:r>
            <a:r>
              <a:rPr lang="en-US" sz="3600" b="1" dirty="0">
                <a:solidFill>
                  <a:srgbClr val="006699"/>
                </a:solidFill>
                <a:latin typeface="+mn-lt"/>
                <a:cs typeface="+mn-cs"/>
              </a:rPr>
              <a:t>” make in her community?</a:t>
            </a:r>
          </a:p>
          <a:p>
            <a:pPr marL="231721" indent="-231721" eaLnBrk="0" hangingPunct="0">
              <a:buClr>
                <a:schemeClr val="accent4">
                  <a:lumMod val="50000"/>
                </a:schemeClr>
              </a:buClr>
              <a:defRPr/>
            </a:pPr>
            <a:endParaRPr lang="en-US" sz="3600" b="1" dirty="0">
              <a:solidFill>
                <a:srgbClr val="006699"/>
              </a:solidFill>
              <a:latin typeface="+mn-lt"/>
              <a:cs typeface="+mn-cs"/>
            </a:endParaRPr>
          </a:p>
          <a:p>
            <a:pPr marL="231721" indent="-231721" eaLnBrk="0" hangingPunct="0">
              <a:buClr>
                <a:schemeClr val="accent4">
                  <a:lumMod val="50000"/>
                </a:schemeClr>
              </a:buClr>
              <a:buFont typeface="Arial" pitchFamily="34" charset="0"/>
              <a:buChar char="•"/>
              <a:defRPr/>
            </a:pPr>
            <a:r>
              <a:rPr lang="en-US" sz="3600" b="1" dirty="0">
                <a:solidFill>
                  <a:srgbClr val="006699"/>
                </a:solidFill>
                <a:latin typeface="+mn-lt"/>
                <a:cs typeface="+mn-cs"/>
              </a:rPr>
              <a:t>What are some of the qualities that you think made this “</a:t>
            </a:r>
            <a:r>
              <a:rPr lang="en-US" sz="3600" b="1" dirty="0" err="1">
                <a:solidFill>
                  <a:srgbClr val="006699"/>
                </a:solidFill>
                <a:latin typeface="+mn-lt"/>
                <a:cs typeface="+mn-cs"/>
              </a:rPr>
              <a:t>promotora</a:t>
            </a:r>
            <a:r>
              <a:rPr lang="en-US" sz="3600" b="1" dirty="0">
                <a:solidFill>
                  <a:srgbClr val="006699"/>
                </a:solidFill>
                <a:latin typeface="+mn-lt"/>
                <a:cs typeface="+mn-cs"/>
              </a:rPr>
              <a:t>” a leader?</a:t>
            </a:r>
          </a:p>
          <a:p>
            <a:pPr eaLnBrk="0" hangingPunct="0">
              <a:buClr>
                <a:schemeClr val="accent4">
                  <a:lumMod val="50000"/>
                </a:schemeClr>
              </a:buClr>
              <a:defRPr/>
            </a:pPr>
            <a:r>
              <a:rPr lang="en-US" sz="3600" b="1" dirty="0">
                <a:solidFill>
                  <a:srgbClr val="006699"/>
                </a:solidFill>
                <a:latin typeface="+mn-lt"/>
                <a:cs typeface="+mn-cs"/>
              </a:rPr>
              <a:t> </a:t>
            </a:r>
          </a:p>
          <a:p>
            <a:pPr marL="342819" indent="-342819" algn="ctr">
              <a:lnSpc>
                <a:spcPct val="90000"/>
              </a:lnSpc>
              <a:spcBef>
                <a:spcPct val="20000"/>
              </a:spcBef>
              <a:buClr>
                <a:schemeClr val="accent4">
                  <a:lumMod val="50000"/>
                </a:schemeClr>
              </a:buClr>
              <a:defRPr/>
            </a:pPr>
            <a:endParaRPr lang="en-US" sz="3600" b="1" kern="0" dirty="0">
              <a:solidFill>
                <a:srgbClr val="006699"/>
              </a:solidFill>
              <a:latin typeface="+mn-lt"/>
              <a:ea typeface="+mn-ea"/>
              <a:cs typeface="+mn-cs"/>
            </a:endParaRP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4802"/>
            <a:ext cx="139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533400"/>
            <a:ext cx="9051925" cy="984250"/>
          </a:xfrm>
          <a:ln>
            <a:miter lim="800000"/>
            <a:headEnd/>
            <a:tailEnd/>
          </a:ln>
        </p:spPr>
        <p:txBody>
          <a:bodyPr wrap="square" lIns="91418" tIns="45710" rIns="91418" bIns="45710" numCol="1" anchor="ctr" anchorCtr="0" compatLnSpc="1">
            <a:prstTxWarp prst="textNoShape">
              <a:avLst/>
            </a:prstTxWarp>
          </a:bodyPr>
          <a:lstStyle/>
          <a:p>
            <a:pPr algn="ctr" eaLnBrk="1" fontAlgn="auto" hangingPunct="1">
              <a:spcAft>
                <a:spcPts val="0"/>
              </a:spcAft>
              <a:defRPr/>
            </a:pPr>
            <a:r>
              <a:rPr lang="en-US" dirty="0" smtClean="0">
                <a:solidFill>
                  <a:schemeClr val="bg1"/>
                </a:solidFill>
              </a:rPr>
              <a:t>Key Point</a:t>
            </a:r>
          </a:p>
        </p:txBody>
      </p:sp>
      <p:sp>
        <p:nvSpPr>
          <p:cNvPr id="47107" name="Content Placeholder 2"/>
          <p:cNvSpPr>
            <a:spLocks noGrp="1"/>
          </p:cNvSpPr>
          <p:nvPr>
            <p:ph idx="1"/>
          </p:nvPr>
        </p:nvSpPr>
        <p:spPr>
          <a:xfrm>
            <a:off x="533402" y="1725613"/>
            <a:ext cx="9051925" cy="2376487"/>
          </a:xfrm>
        </p:spPr>
        <p:txBody>
          <a:bodyPr lIns="91418" tIns="45710" rIns="91418" bIns="45710"/>
          <a:lstStyle/>
          <a:p>
            <a:pPr algn="ctr" eaLnBrk="1" hangingPunct="1">
              <a:buFontTx/>
              <a:buNone/>
            </a:pPr>
            <a:endParaRPr lang="en-US" altLang="en-US" b="1" smtClean="0">
              <a:latin typeface="Arial Bold" pitchFamily="34" charset="0"/>
              <a:cs typeface="Arial Bold" pitchFamily="34" charset="0"/>
            </a:endParaRPr>
          </a:p>
          <a:p>
            <a:pPr algn="ctr" eaLnBrk="1" hangingPunct="1">
              <a:buFontTx/>
              <a:buNone/>
            </a:pPr>
            <a:endParaRPr lang="en-US" altLang="en-US" b="1" smtClean="0">
              <a:latin typeface="Arial Bold" pitchFamily="34" charset="0"/>
              <a:cs typeface="Arial Bold" pitchFamily="34" charset="0"/>
            </a:endParaRPr>
          </a:p>
        </p:txBody>
      </p:sp>
      <p:pic>
        <p:nvPicPr>
          <p:cNvPr id="47108" name="Picture 2" descr="feraliminal_Key_(Go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99502" flipV="1">
            <a:off x="8276431" y="715169"/>
            <a:ext cx="973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533400" y="1828802"/>
            <a:ext cx="8991600" cy="1754188"/>
          </a:xfrm>
          <a:prstGeom prst="rect">
            <a:avLst/>
          </a:prstGeom>
        </p:spPr>
        <p:txBody>
          <a:bodyPr lIns="91418" tIns="45710" rIns="91418" bIns="45710">
            <a:spAutoFit/>
          </a:bodyPr>
          <a:lstStyle/>
          <a:p>
            <a:pPr algn="ctr" eaLnBrk="0" hangingPunct="0">
              <a:defRPr/>
            </a:pPr>
            <a:r>
              <a:rPr lang="en-US" sz="3600" b="1" dirty="0">
                <a:solidFill>
                  <a:srgbClr val="006699"/>
                </a:solidFill>
                <a:latin typeface="+mn-lt"/>
                <a:cs typeface="Arial Bold" pitchFamily="34" charset="0"/>
              </a:rPr>
              <a:t>You do not need a leadership title or position to have leadership qualities and be a community leader. </a:t>
            </a:r>
          </a:p>
        </p:txBody>
      </p:sp>
      <p:pic>
        <p:nvPicPr>
          <p:cNvPr id="10" name="Picture 3"/>
          <p:cNvPicPr>
            <a:picLocks noChangeArrowheads="1"/>
          </p:cNvPicPr>
          <p:nvPr/>
        </p:nvPicPr>
        <p:blipFill>
          <a:blip r:embed="rId4" cstate="print"/>
          <a:srcRect/>
          <a:stretch>
            <a:fillRect/>
          </a:stretch>
        </p:blipFill>
        <p:spPr bwMode="auto">
          <a:xfrm>
            <a:off x="2971800" y="3810002"/>
            <a:ext cx="3962400" cy="27389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0" y="533400"/>
            <a:ext cx="9002714" cy="106680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sz="3200" dirty="0">
                <a:solidFill>
                  <a:schemeClr val="bg1"/>
                </a:solidFill>
              </a:rPr>
              <a:t>Leadership Qualities</a:t>
            </a:r>
          </a:p>
        </p:txBody>
      </p:sp>
      <p:sp>
        <p:nvSpPr>
          <p:cNvPr id="48131" name="Content Placeholder 2"/>
          <p:cNvSpPr>
            <a:spLocks noGrp="1"/>
          </p:cNvSpPr>
          <p:nvPr>
            <p:ph idx="1"/>
          </p:nvPr>
        </p:nvSpPr>
        <p:spPr>
          <a:xfrm>
            <a:off x="503240" y="1812927"/>
            <a:ext cx="6956425" cy="5130799"/>
          </a:xfrm>
        </p:spPr>
        <p:txBody>
          <a:bodyPr lIns="91418" tIns="45710" rIns="91418" bIns="45710"/>
          <a:lstStyle/>
          <a:p>
            <a:pPr algn="ctr" eaLnBrk="1" hangingPunct="1">
              <a:buFontTx/>
              <a:buNone/>
            </a:pPr>
            <a:endParaRPr lang="en-US" altLang="en-US" b="1" smtClean="0"/>
          </a:p>
          <a:p>
            <a:pPr algn="ctr" eaLnBrk="1" hangingPunct="1">
              <a:buFontTx/>
              <a:buNone/>
            </a:pPr>
            <a:endParaRPr lang="en-US" altLang="en-US" b="1" smtClean="0"/>
          </a:p>
        </p:txBody>
      </p:sp>
      <p:sp>
        <p:nvSpPr>
          <p:cNvPr id="8" name="TextBox 7"/>
          <p:cNvSpPr txBox="1"/>
          <p:nvPr/>
        </p:nvSpPr>
        <p:spPr>
          <a:xfrm>
            <a:off x="609600" y="1905002"/>
            <a:ext cx="5867400" cy="4018059"/>
          </a:xfrm>
          <a:prstGeom prst="rect">
            <a:avLst/>
          </a:prstGeom>
          <a:noFill/>
        </p:spPr>
        <p:txBody>
          <a:bodyPr lIns="91418" tIns="45710" rIns="91418" bIns="45710">
            <a:spAutoFit/>
          </a:bodyPr>
          <a:lstStyle/>
          <a:p>
            <a:pPr eaLnBrk="0" hangingPunct="0">
              <a:defRPr/>
            </a:pPr>
            <a:r>
              <a:rPr lang="en-US" sz="2800" b="1" dirty="0">
                <a:solidFill>
                  <a:srgbClr val="006699"/>
                </a:solidFill>
                <a:latin typeface="+mn-lt"/>
                <a:cs typeface="+mn-cs"/>
              </a:rPr>
              <a:t>Good leaders may have some of the following qualities:</a:t>
            </a:r>
            <a:endParaRPr lang="en-US" sz="2800" dirty="0">
              <a:solidFill>
                <a:srgbClr val="006699"/>
              </a:solidFill>
              <a:latin typeface="+mn-lt"/>
              <a:cs typeface="+mn-cs"/>
            </a:endParaRPr>
          </a:p>
          <a:p>
            <a:pPr marL="465029" indent="-233309" eaLnBrk="0" hangingPunct="0">
              <a:buClr>
                <a:schemeClr val="accent4">
                  <a:lumMod val="50000"/>
                </a:schemeClr>
              </a:buClr>
              <a:buFont typeface="Arial" pitchFamily="34" charset="0"/>
              <a:buChar char="•"/>
              <a:defRPr/>
            </a:pPr>
            <a:r>
              <a:rPr lang="en-US" sz="2800" dirty="0">
                <a:solidFill>
                  <a:srgbClr val="006699"/>
                </a:solidFill>
                <a:latin typeface="+mn-lt"/>
                <a:cs typeface="+mn-cs"/>
              </a:rPr>
              <a:t>They are honest</a:t>
            </a:r>
          </a:p>
          <a:p>
            <a:pPr marL="465029" indent="-233309" eaLnBrk="0" hangingPunct="0">
              <a:buClr>
                <a:schemeClr val="accent4">
                  <a:lumMod val="50000"/>
                </a:schemeClr>
              </a:buClr>
              <a:buFont typeface="Arial" pitchFamily="34" charset="0"/>
              <a:buChar char="•"/>
              <a:defRPr/>
            </a:pPr>
            <a:r>
              <a:rPr lang="en-US" sz="2800" dirty="0">
                <a:solidFill>
                  <a:srgbClr val="006699"/>
                </a:solidFill>
                <a:latin typeface="+mn-lt"/>
                <a:cs typeface="+mn-cs"/>
              </a:rPr>
              <a:t>They are caring and understanding</a:t>
            </a:r>
          </a:p>
          <a:p>
            <a:pPr marL="465029" indent="-233309" eaLnBrk="0" hangingPunct="0">
              <a:buClr>
                <a:schemeClr val="accent4">
                  <a:lumMod val="50000"/>
                </a:schemeClr>
              </a:buClr>
              <a:buFont typeface="Arial" pitchFamily="34" charset="0"/>
              <a:buChar char="•"/>
              <a:defRPr/>
            </a:pPr>
            <a:r>
              <a:rPr lang="en-US" sz="2800" dirty="0">
                <a:solidFill>
                  <a:srgbClr val="006699"/>
                </a:solidFill>
                <a:latin typeface="+mn-lt"/>
                <a:cs typeface="+mn-cs"/>
              </a:rPr>
              <a:t>They are passionate and inspire others to action</a:t>
            </a:r>
          </a:p>
          <a:p>
            <a:pPr marL="465029" indent="-233309" eaLnBrk="0" hangingPunct="0">
              <a:buClr>
                <a:schemeClr val="accent4">
                  <a:lumMod val="50000"/>
                </a:schemeClr>
              </a:buClr>
              <a:buFont typeface="Arial" pitchFamily="34" charset="0"/>
              <a:buChar char="•"/>
              <a:defRPr/>
            </a:pPr>
            <a:r>
              <a:rPr lang="en-US" sz="2800" dirty="0">
                <a:solidFill>
                  <a:srgbClr val="006699"/>
                </a:solidFill>
                <a:latin typeface="+mn-lt"/>
                <a:cs typeface="+mn-cs"/>
              </a:rPr>
              <a:t>The have a vision for the future</a:t>
            </a:r>
          </a:p>
          <a:p>
            <a:pPr marL="465029" indent="-233309" eaLnBrk="0" hangingPunct="0">
              <a:buClr>
                <a:schemeClr val="accent4">
                  <a:lumMod val="50000"/>
                </a:schemeClr>
              </a:buClr>
              <a:buFont typeface="Arial" pitchFamily="34" charset="0"/>
              <a:buChar char="•"/>
              <a:defRPr/>
            </a:pPr>
            <a:r>
              <a:rPr lang="en-US" sz="2800" dirty="0">
                <a:solidFill>
                  <a:srgbClr val="006699"/>
                </a:solidFill>
                <a:latin typeface="+mn-lt"/>
                <a:cs typeface="+mn-cs"/>
              </a:rPr>
              <a:t>They can plan and make changes happen</a:t>
            </a:r>
          </a:p>
        </p:txBody>
      </p:sp>
      <p:sp>
        <p:nvSpPr>
          <p:cNvPr id="48133" name="AutoShape 7"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48134" name="AutoShape 9"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48135" name="AutoShape 11"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685800" y="609603"/>
            <a:ext cx="8839200" cy="1192213"/>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dirty="0" smtClean="0">
                <a:solidFill>
                  <a:srgbClr val="FFFFFF"/>
                </a:solidFill>
                <a:cs typeface="Arial Bold" charset="0"/>
                <a:sym typeface="Arial Bold" charset="0"/>
              </a:rPr>
              <a:t>  </a:t>
            </a:r>
          </a:p>
        </p:txBody>
      </p:sp>
      <p:sp>
        <p:nvSpPr>
          <p:cNvPr id="10" name="Rectangle 3"/>
          <p:cNvSpPr txBox="1">
            <a:spLocks noChangeArrowheads="1"/>
          </p:cNvSpPr>
          <p:nvPr/>
        </p:nvSpPr>
        <p:spPr bwMode="auto">
          <a:xfrm>
            <a:off x="685802" y="1905000"/>
            <a:ext cx="9021763" cy="4491038"/>
          </a:xfrm>
          <a:prstGeom prst="rect">
            <a:avLst/>
          </a:prstGeom>
          <a:noFill/>
          <a:ln w="12700">
            <a:miter lim="800000"/>
            <a:headEnd/>
            <a:tailEnd/>
          </a:ln>
        </p:spPr>
        <p:txBody>
          <a:bodyPr lIns="91418" tIns="45710" rIns="40629" bIns="45710"/>
          <a:lstStyle/>
          <a:p>
            <a:pPr marL="342819" indent="-342819" algn="ctr">
              <a:lnSpc>
                <a:spcPct val="90000"/>
              </a:lnSpc>
              <a:spcBef>
                <a:spcPct val="20000"/>
              </a:spcBef>
              <a:defRPr/>
            </a:pPr>
            <a:endParaRPr lang="en-US" sz="3600" kern="0" dirty="0">
              <a:solidFill>
                <a:srgbClr val="006699"/>
              </a:solidFill>
              <a:latin typeface="+mn-lt"/>
              <a:ea typeface="+mn-ea"/>
              <a:cs typeface="+mn-cs"/>
            </a:endParaRPr>
          </a:p>
          <a:p>
            <a:pPr marL="457093" indent="-457093" eaLnBrk="0" hangingPunct="0">
              <a:buFont typeface="Arial" pitchFamily="34" charset="0"/>
              <a:buChar char="•"/>
              <a:defRPr/>
            </a:pPr>
            <a:r>
              <a:rPr lang="en-US" sz="3600" b="1" dirty="0">
                <a:solidFill>
                  <a:srgbClr val="006699"/>
                </a:solidFill>
                <a:latin typeface="+mn-lt"/>
                <a:cs typeface="+mn-cs"/>
              </a:rPr>
              <a:t>Can someone tell us about a leader you know that demonstrates any of these qualities?  </a:t>
            </a:r>
          </a:p>
          <a:p>
            <a:pPr eaLnBrk="0" hangingPunct="0">
              <a:defRPr/>
            </a:pPr>
            <a:endParaRPr lang="en-US" sz="3600" b="1" dirty="0">
              <a:solidFill>
                <a:srgbClr val="006699"/>
              </a:solidFill>
              <a:latin typeface="+mn-lt"/>
              <a:cs typeface="+mn-cs"/>
            </a:endParaRPr>
          </a:p>
          <a:p>
            <a:pPr marL="457093" indent="-457093" eaLnBrk="0" hangingPunct="0">
              <a:buFont typeface="Arial" pitchFamily="34" charset="0"/>
              <a:buChar char="•"/>
              <a:defRPr/>
            </a:pPr>
            <a:r>
              <a:rPr lang="en-US" sz="3600" b="1" dirty="0">
                <a:solidFill>
                  <a:srgbClr val="006699"/>
                </a:solidFill>
                <a:latin typeface="+mn-lt"/>
                <a:cs typeface="+mn-cs"/>
              </a:rPr>
              <a:t>What other qualities do you think are important?</a:t>
            </a:r>
          </a:p>
          <a:p>
            <a:pPr eaLnBrk="0" hangingPunct="0">
              <a:defRPr/>
            </a:pPr>
            <a:r>
              <a:rPr lang="en-US" sz="3600" dirty="0">
                <a:solidFill>
                  <a:srgbClr val="006699"/>
                </a:solidFill>
                <a:latin typeface="+mn-lt"/>
                <a:cs typeface="+mn-cs"/>
              </a:rPr>
              <a:t> </a:t>
            </a:r>
          </a:p>
          <a:p>
            <a:pPr eaLnBrk="0" hangingPunct="0">
              <a:defRPr/>
            </a:pPr>
            <a:r>
              <a:rPr lang="es-ES" sz="3600" dirty="0">
                <a:solidFill>
                  <a:srgbClr val="006699"/>
                </a:solidFill>
                <a:latin typeface="+mn-lt"/>
                <a:cs typeface="+mn-cs"/>
              </a:rPr>
              <a:t> </a:t>
            </a:r>
          </a:p>
          <a:p>
            <a:pPr eaLnBrk="0" hangingPunct="0">
              <a:defRPr/>
            </a:pPr>
            <a:r>
              <a:rPr lang="en-US" sz="3600" dirty="0">
                <a:solidFill>
                  <a:srgbClr val="006699"/>
                </a:solidFill>
                <a:latin typeface="+mn-lt"/>
                <a:cs typeface="+mn-cs"/>
              </a:rPr>
              <a:t> </a:t>
            </a:r>
          </a:p>
          <a:p>
            <a:pPr marL="342819" indent="-342819" algn="ctr">
              <a:lnSpc>
                <a:spcPct val="90000"/>
              </a:lnSpc>
              <a:spcBef>
                <a:spcPct val="20000"/>
              </a:spcBef>
              <a:defRPr/>
            </a:pPr>
            <a:endParaRPr lang="en-US" sz="3600" kern="0" dirty="0">
              <a:solidFill>
                <a:srgbClr val="006699"/>
              </a:solidFill>
              <a:latin typeface="+mn-lt"/>
              <a:ea typeface="+mn-ea"/>
              <a:cs typeface="+mn-cs"/>
            </a:endParaRP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57201"/>
            <a:ext cx="14176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609600"/>
            <a:ext cx="9051925" cy="984250"/>
          </a:xfrm>
          <a:ln>
            <a:miter lim="800000"/>
            <a:headEnd/>
            <a:tailEnd/>
          </a:ln>
        </p:spPr>
        <p:txBody>
          <a:bodyPr wrap="square" lIns="91418" tIns="45710" rIns="91418" bIns="45710" numCol="1" anchor="ctr" anchorCtr="0" compatLnSpc="1">
            <a:prstTxWarp prst="textNoShape">
              <a:avLst/>
            </a:prstTxWarp>
          </a:bodyPr>
          <a:lstStyle/>
          <a:p>
            <a:pPr algn="ctr" eaLnBrk="1" fontAlgn="auto" hangingPunct="1">
              <a:spcAft>
                <a:spcPts val="0"/>
              </a:spcAft>
              <a:defRPr/>
            </a:pPr>
            <a:r>
              <a:rPr lang="en-US" dirty="0" smtClean="0">
                <a:solidFill>
                  <a:schemeClr val="bg1"/>
                </a:solidFill>
              </a:rPr>
              <a:t>Key Point</a:t>
            </a:r>
          </a:p>
        </p:txBody>
      </p:sp>
      <p:sp>
        <p:nvSpPr>
          <p:cNvPr id="50179" name="Content Placeholder 2"/>
          <p:cNvSpPr>
            <a:spLocks noGrp="1"/>
          </p:cNvSpPr>
          <p:nvPr>
            <p:ph idx="1"/>
          </p:nvPr>
        </p:nvSpPr>
        <p:spPr>
          <a:xfrm>
            <a:off x="533402" y="1725613"/>
            <a:ext cx="9051925" cy="2376487"/>
          </a:xfrm>
        </p:spPr>
        <p:txBody>
          <a:bodyPr lIns="91418" tIns="45710" rIns="91418" bIns="45710"/>
          <a:lstStyle/>
          <a:p>
            <a:pPr algn="ctr" eaLnBrk="1" hangingPunct="1">
              <a:buFontTx/>
              <a:buNone/>
            </a:pPr>
            <a:endParaRPr lang="en-US" altLang="en-US" b="1" smtClean="0">
              <a:latin typeface="Arial Bold" pitchFamily="34" charset="0"/>
              <a:cs typeface="Arial Bold" pitchFamily="34" charset="0"/>
            </a:endParaRPr>
          </a:p>
          <a:p>
            <a:pPr algn="ctr" eaLnBrk="1" hangingPunct="1">
              <a:buFontTx/>
              <a:buNone/>
            </a:pPr>
            <a:endParaRPr lang="en-US" altLang="en-US" b="1" smtClean="0">
              <a:latin typeface="Arial Bold" pitchFamily="34" charset="0"/>
              <a:cs typeface="Arial Bold" pitchFamily="34" charset="0"/>
            </a:endParaRPr>
          </a:p>
        </p:txBody>
      </p:sp>
      <p:pic>
        <p:nvPicPr>
          <p:cNvPr id="50180" name="Picture 2" descr="feraliminal_Key_(Go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99502" flipV="1">
            <a:off x="8505031" y="791369"/>
            <a:ext cx="973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552450" y="1712913"/>
            <a:ext cx="8991600" cy="3416300"/>
          </a:xfrm>
          <a:prstGeom prst="rect">
            <a:avLst/>
          </a:prstGeom>
        </p:spPr>
        <p:txBody>
          <a:bodyPr lIns="91418" tIns="45710" rIns="91418" bIns="45710">
            <a:spAutoFit/>
          </a:bodyPr>
          <a:lstStyle/>
          <a:p>
            <a:pPr algn="ctr" eaLnBrk="0" hangingPunct="0">
              <a:defRPr/>
            </a:pPr>
            <a:r>
              <a:rPr lang="en-US" sz="3600" b="1" dirty="0">
                <a:solidFill>
                  <a:srgbClr val="006699"/>
                </a:solidFill>
                <a:latin typeface="+mn-lt"/>
                <a:cs typeface="+mn-cs"/>
              </a:rPr>
              <a:t>As you show leadership qualities, people are likely to follow you and look up to you regardless of your title or position, money or educational level. </a:t>
            </a:r>
          </a:p>
          <a:p>
            <a:pPr algn="ctr" eaLnBrk="0" hangingPunct="0">
              <a:defRPr/>
            </a:pPr>
            <a:r>
              <a:rPr lang="en-US" sz="3600" b="1" dirty="0">
                <a:solidFill>
                  <a:srgbClr val="006699"/>
                </a:solidFill>
                <a:latin typeface="+mn-lt"/>
                <a:cs typeface="+mn-cs"/>
              </a:rPr>
              <a:t> </a:t>
            </a:r>
          </a:p>
          <a:p>
            <a:pPr algn="ctr" eaLnBrk="0" hangingPunct="0">
              <a:defRPr/>
            </a:pPr>
            <a:endParaRPr lang="en-US" sz="3600" b="1" dirty="0">
              <a:solidFill>
                <a:srgbClr val="006699"/>
              </a:solidFill>
              <a:latin typeface="+mn-lt"/>
              <a:cs typeface="Arial Bold" pitchFamily="34" charset="0"/>
            </a:endParaRPr>
          </a:p>
        </p:txBody>
      </p:sp>
      <p:pic>
        <p:nvPicPr>
          <p:cNvPr id="9" name="Picture 6"/>
          <p:cNvPicPr>
            <a:picLocks noChangeArrowheads="1"/>
          </p:cNvPicPr>
          <p:nvPr/>
        </p:nvPicPr>
        <p:blipFill>
          <a:blip r:embed="rId4" cstate="print"/>
          <a:srcRect/>
          <a:stretch>
            <a:fillRect/>
          </a:stretch>
        </p:blipFill>
        <p:spPr bwMode="auto">
          <a:xfrm>
            <a:off x="3124202" y="4191002"/>
            <a:ext cx="3882390" cy="29419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609600" y="609603"/>
            <a:ext cx="8839200" cy="1192213"/>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dirty="0" smtClean="0">
                <a:solidFill>
                  <a:schemeClr val="bg1"/>
                </a:solidFill>
              </a:rPr>
              <a:t>  Group Activity</a:t>
            </a:r>
          </a:p>
        </p:txBody>
      </p:sp>
      <p:sp>
        <p:nvSpPr>
          <p:cNvPr id="51203" name="Content Placeholder 2"/>
          <p:cNvSpPr>
            <a:spLocks noGrp="1"/>
          </p:cNvSpPr>
          <p:nvPr>
            <p:ph idx="1"/>
          </p:nvPr>
        </p:nvSpPr>
        <p:spPr>
          <a:xfrm>
            <a:off x="503240" y="1812927"/>
            <a:ext cx="6956425" cy="5130799"/>
          </a:xfrm>
        </p:spPr>
        <p:txBody>
          <a:bodyPr lIns="91418" tIns="45710" rIns="91418" bIns="45710"/>
          <a:lstStyle/>
          <a:p>
            <a:pPr algn="ctr" eaLnBrk="1" hangingPunct="1">
              <a:buFontTx/>
              <a:buNone/>
            </a:pPr>
            <a:endParaRPr lang="en-US" altLang="en-US" sz="1800" b="1"/>
          </a:p>
          <a:p>
            <a:pPr algn="ctr" eaLnBrk="1" hangingPunct="1">
              <a:buFontTx/>
              <a:buNone/>
            </a:pPr>
            <a:endParaRPr lang="en-US" altLang="en-US" sz="1800" b="1"/>
          </a:p>
        </p:txBody>
      </p:sp>
      <p:sp>
        <p:nvSpPr>
          <p:cNvPr id="8" name="TextBox 7"/>
          <p:cNvSpPr txBox="1"/>
          <p:nvPr/>
        </p:nvSpPr>
        <p:spPr>
          <a:xfrm>
            <a:off x="609600" y="2133600"/>
            <a:ext cx="8839200" cy="4524375"/>
          </a:xfrm>
          <a:prstGeom prst="rect">
            <a:avLst/>
          </a:prstGeom>
          <a:noFill/>
        </p:spPr>
        <p:txBody>
          <a:bodyPr lIns="91418" tIns="45710" rIns="91418" bIns="45710">
            <a:spAutoFit/>
          </a:bodyPr>
          <a:lstStyle/>
          <a:p>
            <a:pPr marL="341233" indent="-341233" eaLnBrk="0" hangingPunct="0">
              <a:buClr>
                <a:schemeClr val="accent4">
                  <a:lumMod val="50000"/>
                </a:schemeClr>
              </a:buClr>
              <a:buFont typeface="Arial" pitchFamily="34" charset="0"/>
              <a:buChar char="•"/>
              <a:defRPr/>
            </a:pPr>
            <a:r>
              <a:rPr lang="en-US" sz="3600" b="1" dirty="0">
                <a:solidFill>
                  <a:srgbClr val="006699"/>
                </a:solidFill>
                <a:latin typeface="+mn-lt"/>
                <a:cs typeface="+mn-cs"/>
              </a:rPr>
              <a:t>Think about your community. Identify one thing that you would like to work on to make it better. </a:t>
            </a:r>
          </a:p>
          <a:p>
            <a:pPr marL="341233" indent="-341233" eaLnBrk="0" hangingPunct="0">
              <a:buClr>
                <a:schemeClr val="accent4">
                  <a:lumMod val="50000"/>
                </a:schemeClr>
              </a:buClr>
              <a:buFont typeface="Arial" pitchFamily="34" charset="0"/>
              <a:buChar char="•"/>
              <a:defRPr/>
            </a:pPr>
            <a:r>
              <a:rPr lang="en-US" sz="3600" b="1" dirty="0">
                <a:solidFill>
                  <a:srgbClr val="006699"/>
                </a:solidFill>
                <a:latin typeface="+mn-lt"/>
                <a:cs typeface="+mn-cs"/>
              </a:rPr>
              <a:t>Talk with others in your group and list all of your ideas.</a:t>
            </a:r>
          </a:p>
          <a:p>
            <a:pPr marL="341233" indent="-341233" eaLnBrk="0" hangingPunct="0">
              <a:buClr>
                <a:schemeClr val="accent4">
                  <a:lumMod val="50000"/>
                </a:schemeClr>
              </a:buClr>
              <a:buFont typeface="Arial" pitchFamily="34" charset="0"/>
              <a:buChar char="•"/>
              <a:defRPr/>
            </a:pPr>
            <a:r>
              <a:rPr lang="en-US" sz="3600" b="1" dirty="0">
                <a:solidFill>
                  <a:srgbClr val="006699"/>
                </a:solidFill>
                <a:latin typeface="+mn-lt"/>
                <a:cs typeface="+mn-cs"/>
              </a:rPr>
              <a:t>Select one thing from the list—you must agree as a group that this is the most important and first thing to start with. </a:t>
            </a:r>
          </a:p>
        </p:txBody>
      </p:sp>
      <p:sp>
        <p:nvSpPr>
          <p:cNvPr id="51205" name="AutoShape 7"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51206" name="AutoShape 9"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51207" name="AutoShape 11"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pic>
        <p:nvPicPr>
          <p:cNvPr id="51208" name="Picture 2" descr="#">
            <a:hlinkClick r:id="rId3"/>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8001001" y="609603"/>
            <a:ext cx="1265238"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503240" y="1812927"/>
            <a:ext cx="6956425" cy="5130799"/>
          </a:xfrm>
        </p:spPr>
        <p:txBody>
          <a:bodyPr lIns="91418" tIns="45710" rIns="91418" bIns="45710"/>
          <a:lstStyle/>
          <a:p>
            <a:pPr algn="ctr" eaLnBrk="1" hangingPunct="1">
              <a:buFontTx/>
              <a:buNone/>
            </a:pPr>
            <a:endParaRPr lang="en-US" altLang="en-US" b="1" smtClean="0"/>
          </a:p>
          <a:p>
            <a:pPr algn="ctr" eaLnBrk="1" hangingPunct="1">
              <a:buFontTx/>
              <a:buNone/>
            </a:pPr>
            <a:endParaRPr lang="en-US" altLang="en-US" b="1" smtClean="0"/>
          </a:p>
        </p:txBody>
      </p:sp>
      <p:sp>
        <p:nvSpPr>
          <p:cNvPr id="8" name="TextBox 7"/>
          <p:cNvSpPr txBox="1"/>
          <p:nvPr/>
        </p:nvSpPr>
        <p:spPr>
          <a:xfrm>
            <a:off x="685800" y="1981202"/>
            <a:ext cx="8839200" cy="3970338"/>
          </a:xfrm>
          <a:prstGeom prst="rect">
            <a:avLst/>
          </a:prstGeom>
          <a:noFill/>
        </p:spPr>
        <p:txBody>
          <a:bodyPr lIns="91418" tIns="45710" rIns="91418" bIns="45710">
            <a:spAutoFit/>
          </a:bodyPr>
          <a:lstStyle/>
          <a:p>
            <a:pPr marL="341233" indent="-341233" eaLnBrk="0" hangingPunct="0">
              <a:buClr>
                <a:schemeClr val="accent4">
                  <a:lumMod val="50000"/>
                </a:schemeClr>
              </a:buClr>
              <a:buFont typeface="Arial" pitchFamily="34" charset="0"/>
              <a:buChar char="•"/>
              <a:defRPr/>
            </a:pPr>
            <a:r>
              <a:rPr lang="en-US" sz="3600" b="1" dirty="0">
                <a:solidFill>
                  <a:srgbClr val="006699"/>
                </a:solidFill>
                <a:latin typeface="+mn-lt"/>
                <a:cs typeface="+mn-cs"/>
              </a:rPr>
              <a:t>Now imagine that you are looking for the best person in your community to lead this project.</a:t>
            </a:r>
          </a:p>
          <a:p>
            <a:pPr marL="341233" indent="-341233" eaLnBrk="0" hangingPunct="0">
              <a:buClr>
                <a:schemeClr val="accent4">
                  <a:lumMod val="50000"/>
                </a:schemeClr>
              </a:buClr>
              <a:buFont typeface="Arial" pitchFamily="34" charset="0"/>
              <a:buChar char="•"/>
              <a:defRPr/>
            </a:pPr>
            <a:r>
              <a:rPr lang="en-US" sz="3600" b="1" i="1" dirty="0">
                <a:solidFill>
                  <a:srgbClr val="006699"/>
                </a:solidFill>
                <a:latin typeface="+mn-lt"/>
                <a:cs typeface="+mn-cs"/>
              </a:rPr>
              <a:t>What qualities or characteristics would you look for? </a:t>
            </a:r>
          </a:p>
          <a:p>
            <a:pPr marL="341233" indent="-341233" eaLnBrk="0" hangingPunct="0">
              <a:buClr>
                <a:schemeClr val="accent4">
                  <a:lumMod val="50000"/>
                </a:schemeClr>
              </a:buClr>
              <a:buFont typeface="Arial" pitchFamily="34" charset="0"/>
              <a:buChar char="•"/>
              <a:defRPr/>
            </a:pPr>
            <a:r>
              <a:rPr lang="en-US" sz="3600" b="1" dirty="0">
                <a:solidFill>
                  <a:srgbClr val="006699"/>
                </a:solidFill>
                <a:latin typeface="+mn-lt"/>
                <a:cs typeface="+mn-cs"/>
              </a:rPr>
              <a:t>Talk with each other and list the ideas of everyone in the group</a:t>
            </a:r>
          </a:p>
        </p:txBody>
      </p:sp>
      <p:sp>
        <p:nvSpPr>
          <p:cNvPr id="52228" name="AutoShape 7"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52229" name="AutoShape 9"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52230" name="AutoShape 11"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14" name="Title 1"/>
          <p:cNvSpPr txBox="1">
            <a:spLocks/>
          </p:cNvSpPr>
          <p:nvPr/>
        </p:nvSpPr>
        <p:spPr bwMode="auto">
          <a:xfrm>
            <a:off x="609600" y="609603"/>
            <a:ext cx="8839200" cy="1192213"/>
          </a:xfrm>
          <a:prstGeom prst="rect">
            <a:avLst/>
          </a:prstGeom>
          <a:solidFill>
            <a:schemeClr val="accent1">
              <a:lumMod val="50000"/>
            </a:schemeClr>
          </a:solidFill>
          <a:ln>
            <a:miter lim="800000"/>
            <a:headEnd/>
            <a:tailEnd/>
          </a:ln>
        </p:spPr>
        <p:txBody>
          <a:bodyPr lIns="91418" tIns="45710" rIns="91418" bIns="45710" anchor="ctr">
            <a:normAutofit/>
          </a:bodyPr>
          <a:lstStyle/>
          <a:p>
            <a:pPr fontAlgn="auto">
              <a:spcAft>
                <a:spcPts val="0"/>
              </a:spcAft>
              <a:defRPr/>
            </a:pPr>
            <a:r>
              <a:rPr lang="en-US" sz="3600" b="1" dirty="0">
                <a:solidFill>
                  <a:schemeClr val="bg1"/>
                </a:solidFill>
                <a:effectLst>
                  <a:outerShdw blurRad="53975" dist="22860" dir="5400000" algn="tl" rotWithShape="0">
                    <a:srgbClr val="000000">
                      <a:alpha val="55000"/>
                    </a:srgbClr>
                  </a:outerShdw>
                </a:effectLst>
                <a:latin typeface="+mj-lt"/>
                <a:ea typeface="+mj-ea"/>
                <a:cs typeface="+mj-cs"/>
              </a:rPr>
              <a:t>  Group Activity</a:t>
            </a:r>
          </a:p>
        </p:txBody>
      </p:sp>
      <p:pic>
        <p:nvPicPr>
          <p:cNvPr id="52232" name="Picture 2" descr="#">
            <a:hlinkClick r:id="rId3"/>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8001000" y="533400"/>
            <a:ext cx="12573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533402" y="533400"/>
            <a:ext cx="9051925" cy="98425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Training Learning Goals</a:t>
            </a:r>
          </a:p>
        </p:txBody>
      </p:sp>
      <p:sp>
        <p:nvSpPr>
          <p:cNvPr id="4" name="Rectangle 3"/>
          <p:cNvSpPr>
            <a:spLocks noGrp="1" noChangeArrowheads="1"/>
          </p:cNvSpPr>
          <p:nvPr>
            <p:ph idx="1"/>
          </p:nvPr>
        </p:nvSpPr>
        <p:spPr>
          <a:xfrm>
            <a:off x="533402" y="1676401"/>
            <a:ext cx="9051925" cy="4953000"/>
          </a:xfrm>
          <a:ln w="12700">
            <a:miter lim="800000"/>
            <a:headEnd/>
            <a:tailEnd/>
          </a:ln>
        </p:spPr>
        <p:txBody>
          <a:bodyPr lIns="91418" tIns="45710" rIns="40629" bIns="45710">
            <a:no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500" b="1" dirty="0">
                <a:solidFill>
                  <a:srgbClr val="006699"/>
                </a:solidFill>
              </a:rPr>
              <a:t>During this training you will learn about:</a:t>
            </a:r>
          </a:p>
          <a:p>
            <a:pPr marL="569780" lvl="1" eaLnBrk="1" fontAlgn="auto" hangingPunct="1">
              <a:spcBef>
                <a:spcPts val="279"/>
              </a:spcBef>
              <a:spcAft>
                <a:spcPts val="0"/>
              </a:spcAft>
              <a:buClr>
                <a:schemeClr val="accent4">
                  <a:lumMod val="50000"/>
                </a:schemeClr>
              </a:buClr>
              <a:buFont typeface="Verdana"/>
              <a:buChar char="◦"/>
              <a:defRPr/>
            </a:pPr>
            <a:r>
              <a:rPr lang="en-US" sz="2500" dirty="0">
                <a:solidFill>
                  <a:srgbClr val="006699"/>
                </a:solidFill>
              </a:rPr>
              <a:t>Community leadership and the qualities of a good leader</a:t>
            </a:r>
          </a:p>
          <a:p>
            <a:pPr marL="569780" lvl="1" eaLnBrk="1" fontAlgn="auto" hangingPunct="1">
              <a:spcBef>
                <a:spcPts val="279"/>
              </a:spcBef>
              <a:spcAft>
                <a:spcPts val="0"/>
              </a:spcAft>
              <a:buClr>
                <a:schemeClr val="accent4">
                  <a:lumMod val="50000"/>
                </a:schemeClr>
              </a:buClr>
              <a:buFont typeface="Verdana"/>
              <a:buChar char="◦"/>
              <a:defRPr/>
            </a:pPr>
            <a:r>
              <a:rPr lang="en-US" sz="2500" dirty="0">
                <a:solidFill>
                  <a:srgbClr val="006699"/>
                </a:solidFill>
              </a:rPr>
              <a:t>Community health and why you should get involved</a:t>
            </a:r>
          </a:p>
          <a:p>
            <a:pPr marL="569780" lvl="1" eaLnBrk="1" fontAlgn="auto" hangingPunct="1">
              <a:spcBef>
                <a:spcPts val="279"/>
              </a:spcBef>
              <a:spcAft>
                <a:spcPts val="0"/>
              </a:spcAft>
              <a:buClr>
                <a:schemeClr val="accent4">
                  <a:lumMod val="50000"/>
                </a:schemeClr>
              </a:buClr>
              <a:buFont typeface="Verdana"/>
              <a:buChar char="◦"/>
              <a:defRPr/>
            </a:pPr>
            <a:r>
              <a:rPr lang="en-US" sz="2500" dirty="0">
                <a:solidFill>
                  <a:srgbClr val="006699"/>
                </a:solidFill>
              </a:rPr>
              <a:t>The history of migrant health and what services health centers provide</a:t>
            </a:r>
          </a:p>
          <a:p>
            <a:pPr marL="569780" lvl="1" eaLnBrk="1" fontAlgn="auto" hangingPunct="1">
              <a:spcBef>
                <a:spcPts val="279"/>
              </a:spcBef>
              <a:spcAft>
                <a:spcPts val="0"/>
              </a:spcAft>
              <a:buClr>
                <a:schemeClr val="accent4">
                  <a:lumMod val="50000"/>
                </a:schemeClr>
              </a:buClr>
              <a:buFont typeface="Verdana"/>
              <a:buChar char="◦"/>
              <a:defRPr/>
            </a:pPr>
            <a:r>
              <a:rPr lang="en-US" sz="2500" dirty="0">
                <a:solidFill>
                  <a:srgbClr val="006699"/>
                </a:solidFill>
              </a:rPr>
              <a:t>The leadership of a health center (the </a:t>
            </a:r>
            <a:r>
              <a:rPr lang="en-US" sz="2500" b="1" i="1" dirty="0">
                <a:solidFill>
                  <a:srgbClr val="006699"/>
                </a:solidFill>
              </a:rPr>
              <a:t>board of directors</a:t>
            </a:r>
            <a:r>
              <a:rPr lang="en-US" sz="2500" dirty="0">
                <a:solidFill>
                  <a:srgbClr val="006699"/>
                </a:solidFill>
              </a:rPr>
              <a:t>) and how it works, and why there is a need for agricultural worker representation</a:t>
            </a:r>
          </a:p>
          <a:p>
            <a:pPr marL="569780" lvl="1" eaLnBrk="1" fontAlgn="auto" hangingPunct="1">
              <a:spcBef>
                <a:spcPts val="279"/>
              </a:spcBef>
              <a:spcAft>
                <a:spcPts val="0"/>
              </a:spcAft>
              <a:buClr>
                <a:schemeClr val="accent4">
                  <a:lumMod val="50000"/>
                </a:schemeClr>
              </a:buClr>
              <a:buFont typeface="Verdana"/>
              <a:buChar char="◦"/>
              <a:defRPr/>
            </a:pPr>
            <a:r>
              <a:rPr lang="en-US" sz="2500" dirty="0">
                <a:solidFill>
                  <a:srgbClr val="006699"/>
                </a:solidFill>
              </a:rPr>
              <a:t>What it means to be a successful board member – duties, responsibilities and commitments</a:t>
            </a:r>
          </a:p>
          <a:p>
            <a:pPr marL="569780" lvl="1" eaLnBrk="1" fontAlgn="auto" hangingPunct="1">
              <a:spcBef>
                <a:spcPts val="279"/>
              </a:spcBef>
              <a:spcAft>
                <a:spcPts val="0"/>
              </a:spcAft>
              <a:buClr>
                <a:schemeClr val="accent4">
                  <a:lumMod val="50000"/>
                </a:schemeClr>
              </a:buClr>
              <a:buFont typeface="Verdana"/>
              <a:buChar char="◦"/>
              <a:defRPr/>
            </a:pPr>
            <a:r>
              <a:rPr lang="en-US" sz="2500" dirty="0">
                <a:solidFill>
                  <a:srgbClr val="006699"/>
                </a:solidFill>
              </a:rPr>
              <a:t>Next steps for becoming a board member of your local health center</a:t>
            </a:r>
          </a:p>
          <a:p>
            <a:pPr marL="611152" lvl="1" indent="-224089" eaLnBrk="1" fontAlgn="auto" hangingPunct="1">
              <a:spcBef>
                <a:spcPts val="279"/>
              </a:spcBef>
              <a:spcAft>
                <a:spcPts val="0"/>
              </a:spcAft>
              <a:buClr>
                <a:schemeClr val="accent4">
                  <a:lumMod val="75000"/>
                </a:schemeClr>
              </a:buClr>
              <a:buFont typeface="Verdana"/>
              <a:buChar char="◦"/>
              <a:defRPr/>
            </a:pPr>
            <a:endParaRPr lang="en-US" sz="2500" dirty="0">
              <a:solidFill>
                <a:srgbClr val="006699"/>
              </a:solidFill>
            </a:endParaRPr>
          </a:p>
          <a:p>
            <a:pPr marL="312665" indent="-272986" eaLnBrk="1" fontAlgn="auto" hangingPunct="1">
              <a:lnSpc>
                <a:spcPct val="90000"/>
              </a:lnSpc>
              <a:spcBef>
                <a:spcPts val="279"/>
              </a:spcBef>
              <a:spcAft>
                <a:spcPts val="0"/>
              </a:spcAft>
              <a:buFont typeface="Wingdings 2"/>
              <a:buChar char=""/>
              <a:defRPr/>
            </a:pPr>
            <a:endParaRPr lang="en-US" sz="2500" b="1" dirty="0">
              <a:sym typeface="Arial Bold"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503240" y="1812927"/>
            <a:ext cx="6956425" cy="5130799"/>
          </a:xfrm>
        </p:spPr>
        <p:txBody>
          <a:bodyPr lIns="91418" tIns="45710" rIns="91418" bIns="45710"/>
          <a:lstStyle/>
          <a:p>
            <a:pPr algn="ctr" eaLnBrk="1" hangingPunct="1">
              <a:buFontTx/>
              <a:buNone/>
            </a:pPr>
            <a:endParaRPr lang="en-US" altLang="en-US" b="1" smtClean="0"/>
          </a:p>
          <a:p>
            <a:pPr algn="ctr" eaLnBrk="1" hangingPunct="1">
              <a:buFontTx/>
              <a:buNone/>
            </a:pPr>
            <a:endParaRPr lang="en-US" altLang="en-US" b="1" smtClean="0"/>
          </a:p>
        </p:txBody>
      </p:sp>
      <p:sp>
        <p:nvSpPr>
          <p:cNvPr id="8" name="TextBox 7"/>
          <p:cNvSpPr txBox="1"/>
          <p:nvPr/>
        </p:nvSpPr>
        <p:spPr>
          <a:xfrm>
            <a:off x="609602" y="2438400"/>
            <a:ext cx="8458200" cy="1200150"/>
          </a:xfrm>
          <a:prstGeom prst="rect">
            <a:avLst/>
          </a:prstGeom>
          <a:noFill/>
        </p:spPr>
        <p:txBody>
          <a:bodyPr lIns="91418" tIns="45710" rIns="91418" bIns="45710">
            <a:spAutoFit/>
          </a:bodyPr>
          <a:lstStyle/>
          <a:p>
            <a:pPr marL="341233" indent="-341233" eaLnBrk="0" hangingPunct="0">
              <a:buClr>
                <a:schemeClr val="accent4">
                  <a:lumMod val="50000"/>
                </a:schemeClr>
              </a:buClr>
              <a:buFont typeface="Arial" pitchFamily="34" charset="0"/>
              <a:buChar char="•"/>
              <a:defRPr/>
            </a:pPr>
            <a:r>
              <a:rPr lang="en-US" sz="3600" b="1" dirty="0">
                <a:solidFill>
                  <a:srgbClr val="006699"/>
                </a:solidFill>
                <a:latin typeface="+mn-lt"/>
                <a:cs typeface="+mn-cs"/>
              </a:rPr>
              <a:t>Pick a spokesperson to talk about what you have written down on your paper.</a:t>
            </a:r>
          </a:p>
        </p:txBody>
      </p:sp>
      <p:sp>
        <p:nvSpPr>
          <p:cNvPr id="53252" name="AutoShape 7"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53253" name="AutoShape 9"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53254" name="AutoShape 11" descr="data:image/jpg;base64,/9j/4AAQSkZJRgABAQAAAQABAAD/2wBDAAkGBwgHBgkIBwgKCgkLDRYPDQwMDRsUFRAWIB0iIiAdHx8kKDQsJCYxJx8fLT0tMTU3Ojo6Iys/RD84QzQ5Ojf/2wBDAQoKCg0MDRoPDxo3JR8lNzc3Nzc3Nzc3Nzc3Nzc3Nzc3Nzc3Nzc3Nzc3Nzc3Nzc3Nzc3Nzc3Nzc3Nzc3Nzc3Nzf/wAARCAC7AJUDASIAAhEBAxEB/8QAGwAAAQUBAQAAAAAAAAAAAAAABAACAwUGAQf/xAA6EAACAQMCBAQDBwQBAwUAAAABAgMABBESIQUxQVETImFxBjKBFEKRobHB0SNS4fBiM3LxBxUkQ4L/xAAZAQADAQEBAAAAAAAAAAAAAAAAAgMEAQX/xAAjEQACAgICAgIDAQAAAAAAAAAAAQIREiEDMQRBEyIyUWEU/9oADAMBAAIRAxEAPwDz2u0jSqwHRS3pCu0AKlSpFgilmOAOZNAHa4SAMk4HrQs3EIkYJEdbkbY5UC1xJLJiUsDjZDsB1zXMgLcOpGQwx71wzQqdJlTOcY1CqaaJ4lJ86xncOi5/GoUhec4jlhLHlvpJH1xXMmBotQ7g+xrvOs+bK+jYBUfI7NkH2oiHiE6AeKuoA6STnJP7V2wLgYpHnUcEomAK/UHYipT2roHKVKugUAIVwinY3rhoAaaVdpUARgV2kDSFAHaVKuMQqlm5Ac6AI7i4jt01SZ54AHM1S3NxLdk6zpUHaMfv3o6WBbwCXzAg+/4dv80Lc22W15XVyJAwD6+hpHKztAKnBAB2I2x096sTKGRA3/2Ls55MOxoL7NIuSVY/8gMAipLd3GFVQ8TbmFt898f4rhwJWPDKpYqvQZxj2P7GiIlkjOpMsvLYah9V/iobc43t3DxE+aKXkPr0+tXVraiRCYg4bn4bbN/+TyamSsAm0M01qcoCHXKtGQVOPUfxVNeyNGSs1qVyMkjB2/j2q5gnFu+VOhs5ZWBCseursfUUNfMsr6kSWPfzRyfdP/d1+v400ugAeGSwsHW4IUDzIykk4HT19vTpR8nhEhoZA6kZGDmgW4b4kZDL8x2K9+/+5oeS3n4dKMSBgFOrbYUuR2mWYpx5ULa3PjbOMH1oocqZbOHAa5Tsb000AKlXRSoAjHKu1wV2gBUx0aRgjKfCxu2OtdkYIjE9qEjuZIm8RSzEnmAd/cUsjqLKCzO2pUJQYLDtUk1jA4LMUVz1BAx+FBQyXEgy5EYB6j9qNtrSS5fBxpPQc/rUZSUdstCDk6RHHw+DUT9qgBHMBhmoHs4mOmNXYc9WBz9q11l8Pw+GCRv1GKsU4TbBdCpjfc4qP+j9GheL+zAQWqNIDNER01DmPqNx+dWixTQkfZ21Kccjv9RyP4CtfJwqADCJz6inRcCSQAmMY74po87D/NH2zHtE8+v7RCwc4AkjG5/n60hw0yY/qBlG26YI/gfXFbr/ANnjiXzrkdiKHuOHAOAoVc8sCuy5ZBHgjZlktxaBWEbEEbtmqG4tpfF8SHzBicg8s9R7/qK31/bo6NC22BkHttmqmW0S1kMkoKg+WXAzgf3Y9Cc+oNV4Vlsh5CxdGetOGrCxRhgOniR78yPmX6ZzTVOrV6HFHcWkRAJIx54Hz5Sfrj3H61WROPHkVSCvzAjt/wCMVd0jMiauNSzXCa4dEKVIZpUAR52rorgroNADLlTImgAkHGaZBZlmORpA7dB161JJkKTk4HSilDCAhMsx7chU5djpA8arJMsajCA5Pr61o+HxacMBg1SWcZM2cb9RWqsbc4UjrWPmezf48dFjBISAMj8aOXAAAIyfWo7e1PPStSmNgp2A26Vn6NR2PDH23o6GdQMNsSNqrUj82ogbUXHE5TORnpvyp4NiTQW8xG53wMev41XyOXdRudHXrUzgxqNJ+uKC8bMmckr61Zu0TSoruIMxnIQ4YHI7UHxVw1rG4DBgoV1J5en7Ubc/9YsVb5NwenWqfiUoIkhB3zue3rWzgVQsw+RuRmr1tO+d4yAfUYwD67be4oGykIu9O+nfHt0/j6VNfM8LESbg5U7ev+f3oKA6J1ZsDJ2I7V1vZAuSNsVzG1d96VMA2lXaVAEINdFNFdrgCkbShPocUYXWDhoK7u2M+goMjIweRqS5JNoy89wBSS0UjsltbpLcliVz/wAjVhH8QyrIqRQnHfFU1uEWRnl06F3yauY/iFre0WaGwR0zgeKcZG3QD96zySb6NMZNLs0XDON+IuWOGwdj3q6WcSJqByMc6yFxf291aO32MQSb+HNEcxy46g4B7cxWi+GAL6zQuDgL351nlGmaoStEF3xd7eXSsedO1DD4puVkEaQnB21EZxUnHpEtbgIqFts8s1SycbktDC8lgqwytpV2lCjmBnlsN+dND+C8jpbZer8QykqsyM4xgkDGDUwuIriVXiPlPry2oCy4zwziP/x5YGikcHSsijzY/tPWn28HhXDJGNuYppNhAOkkRbiNW2WQYDdj/orLcejME3igE6cq4xzHQ1pZF8eDRkAj5SDy3oDiVo1zbRPzl04znnj/AE1fgnaxM/kQ9mPuwt2G0YJI3UnB26j/AHcVT+BKV0AE43UlSCPpitSeAM8u4ZR2VcfnQHE+HvFII7fWdKgtjfmcb5qt7ozYurGxMSgLc8bjtTzTd+oAPXApZqhM4TSrhpUARCnCm4pwpQO04kmPAON800CnAVyXQ0XsJSyN3A5Vz3YAcx2zWijsDEFUOrKvLUu9V/w86JNiUAowwR3q6eN1lxBI4j6jOfw7V585u6PU4oJKyHis2OG+DLoaRvKgIGQeVaX4ctFtOGCNeYUAkd6x97H4nF4YEOWQAkGt/YeS1QEbg0rfQ6RScZtzIAX6Eg4qvhsHl0sRDIqjYOMflWi4i9sql2YhM7nHWon4ZG8YkiOnUoxpbY0K+xmlRScSs47mLTcRxrjcLGvXv/morVZolALlgv3ticfhzq9j4dpcF1YgYJY1BeJFEWKx6XI596bL9iKKAoCBGcZ+oqN5hqCd2JBB5GnjOljnag7Fw1/5+Q5UnHyOMrGnxqUaYfKjxW8cz6gZDjSOh7VleKSqOL3G/mjChlGwfuD/AL1rfC3imD3MmAxOpB/b2+teaXh1Xty+2WkIJ/L9q1cDcptsx+QlGCSICcnNLFdAzS6VsMI3FKu0qAIa6BTFJNPFKdodsK6eRpvOu5yKHsFphNjM6suO9a2K7jtLNp5MHSM796x3Dx/WUVY3Nw1w4hDf01GSKwTjcj1OKX0LDgVxHPxIzTEeJIeZ6V6JZiFrRneYKw5DPOvHFhnEuuEkNnY1rOHLfXMKRXEyqnMlDufSjDZ2M7VF5fi0fXAsoeZxjSp3oezuZ+GSrw6/bHPw3PJxRXDLaCyk8WOFBJ/eFAIqXiSwXtu0c6ZGcqRzU9welHxlXIIm4h5RhRjr2NVV2wkAwQ3X1FCRTTWsxtLg+Ih2WTr9akgwrmPHlO4zUJp+xo16GABUYHHLpQVnJHBdmWU6UXdj2HWprufRqUDAqj43Lo4Zc4OksukHtnauQTbo5OSim2bHjPEo7Th8jB1YBCUOOZ6V5svIZOT1PemQNMYkWWSSRANlkYnA5YxT+tenw8WCPK5ub5Ho7SxSpVYgIUqWRSoAFQHrT6WwpUowqctNpy5zgbnp60APsm8NtZ6Zqa7LwQCSPdmBHqaY8RhfQxAZhnT2oiQCS0hYHOkHPvmskqTNsLcKB7Li7xOsUkYjyQA0ny5960ltx+KIxlY49cgIH9RdPvnNU1kYS+J4ldT0Iq0i4Xwxtyq78xXNWWjGddplgfiJvtHgLbRPJuMRSa8Y9jSbiF84LR2ZU/8AKTB/Ki4fsNjDptLXY/2rz9zU8DKwDOoLHn6UsmimOgeGQzojTqA67GmucyjG3lAP406bMbMQD02PemsmE8QtvUJbGjoA4iQrnt0rO8dlaYR20eCwGs5O3b+atOJ3axq80h8ijNC8P4dJLCt7KuqWTJYf2DGAP0q/BD2ZvInrFFbliBq543rmd6fKpjdkP3TimV6F2ec+zudq4TSrhNBwRNKlSoAiG+4BpyI7/KjN7DNaN7GGOJTEqBuvlBH8iq66ifBjwqrzLB9gPbNZ/lL/ABfsrgh16Ts3Y0WmmBCwGG6s21CeMqO3hRaTzLHmSO/tQd5cSsuAx3GBgbfQUNuRzUSK74oReeKhBVT16ire1nWSEFDlGORk1mriDfSMjB3NS8IuDEXUk4DZAzXHG0NDkakbBLQlkYHY1Zx2LNgg4AO9VXD70PGqkjbkavoJ8xA/j0rM07PQg4tBllayqnmXYdaOgQRgMw2NDW92oUKG3xkb1He8QSMDJGrtXKGyJLlhJJgHrvQHErhY18NGyfSgp+Isz6YRv1Y0Abj+oGzqf7xP3RXVG9iSnQTFbrdSFJtJAwzr7bgY98Ve2VsHjkZNsr4af93Qj8vxqrtWjuIUe2Vzg7Ifm1DmM+orX2lsEjSOFQ2PORjZsfyf0q6+qMk3k/4YH4isjbXQbSVUjSQe4qnr0X43sUm4X9qiBYqQ2cfMOW/qORrzsitMJJozTTTG0q6RS6UwgqVKlQBeyHZpCzIw+8M7CgGWaYNrYZkbPrt0+lF+aa5WBWU6m1HOMADlXRF4kmmLUwxpjVVO4HXHrzrJtmx1EqpYFhTOck8yefvVLxCYQt4hHpGnU+vtV3xOaO3UqFjlk0jIB2XPc9/TtWVuUknkd3BL4yT+3aniiXI66Go0sxDr5j/ao6dabkwXBAOx3BHapOGzi0mV5VLR7hlPerKW3TiCsbcLrB1qOp7gfn+FdJpWrGWlyyEEE71ax8QulwEKkVVW9uxAIBIxVlHC6KHAOfWllRbjyRYfb+IeDhVQHlk52qGFLh5CZnaR25DP6UTw2K54g3hRKAg+aRs6R/Namz4KyRjwIowyMA00x1Fm9F7bg/zUtIu3fszQRoQqyZDyZ0jqAOZx9RtQt0giGI2OdtWN9ulDfFnELyLi6pPMHjtiwRVQKME77DvijLZvtEZZiG33HfPL6f4ruLTsI8ilFr2XnwopN0BjKDePPV+n7/lW54SmpH2IBPl/7Pu/lWHs4/sqxQRtpbVpDD+4/MfoP0rc2EgmhjltsAgYCnbUOq/Q7imm72RxxWIJ8Qws9rPBCUAkRmIY4GsjSOX127715bPDJBK0cqMjLzDDGK9QuuJp47EPokc61L5wijYZHY7/AI1U8aWw4tEpZZGkI8sgAUr6evtT8UmnQk46MERXMUTd2klrKUcbZ8rAbMKgrQQGYpV2lQATwm6gVXEuBr8srbkqPQD02p/FuLsUaCyQwIdjMDhmHYY5D86py/2TiCyg5iY746jNWk9hHODIHZFZjzSs9JF7bVIrI43aEKjEFz1P0H60IluzXD/MQeWK0EPDsooWeMEDm23c0PHw8iQN4sZGd+lEWmNyQlS0DW3DTFfrazrtNFrAKjmedAzW78JvvDlDAZ1I6k7DpW741weY8PN7FoE1rKhUq25AAH71PccIPELVJprcTJpDBgRkbdMUWmK4tGY4a1tcKDEwbIyc8wPWrK3tUu5PDjPlT5mG4G1VNlwC5nv9Fu3gRoSGkbOAc/Ljv6Vp7XhtxHD4VmF8Mghjr599+ucbmpNK+y8Zyx2h3D4rnwI9V6ygjyqq4wP9xTpJbiFii3RaNf6jEnH6+xpXYvLcMZEc8/Kozn6+marZpXuHaGFvmUNMc7KBjyj13ruN9Ap09oxfHZ5p795HYkFjjJGQKu/hBjPFl1DGDfB54+7Q/wARcKmiY6IxnGptG4AoX4UvDZcYi1DKyZVhjr0/OqVaM94zs9A8LxH18/DGFOeZ+8f99asbTiDW0UinOHONtjnlqB9qDgj8HTCScbaWz1O5/Wo7hfDWadGA8NflII82On41OLxeLNE1mskK7vo7u5nlViUVsRsBhkUbD3FRQiVHEsTI+d8ZxnpnsD7VmjO8cylJCsoxyOMUY3FiurxFSQDZSdj+VNO1+Jzjxa+yLqWBLtHDuR3Q7n3/AM1Q33DpbbzjzJ6DlRNrxFSoUrL6AODkd96vBBHPCv8AVPiBMyeJ5dz0B5E470yzjtiSwlpGNpVeX3A3WY+GCM7ny5/8UqupIz4mIjdlVo3OUPIHpWl4U7zW6KnQYJz1rNyfMKu/h0nuef7Goz6K8X5F2fFRCSqOPUY6YG9ciikbRrgTOeakfxRLfKmferDhcaG/jBRcBx09M1OC9mjmfoLuQiRtG1o2hplU+UHtnr6VV8PkkM54Xbo4bf8AqHOFTucGru9JW3twpxqlLH1OGoT4OAe4unbdmnVCT1XGcfjUzl2WFnwcx5t4pmijjGWLAEgHfGe55mrCO0ljVFMCTJnGV2J+hojhwDtKX3JkJOffFWd2AllNo28jcvauJWLm+jMTXVvb2l3dwsscuyRxSL0PXHrz+grO8L+H5mh8YPHIZfOSrY8o5fif0rQ/FCKJOHoAApyCB9KluoYzHdtpGoAKCNiBgbfmaovqjv5PZmnsJVtpJZYpBrPlOnI05wP5+tYDi1o1vdeKvlOrUMdN69neR0xErHRtsd6xXx3bwiESCNQ5cAkbbZp1Oyc+OkWdnJFfcGtr8MRHInnOPkYfMP8Ae9V3FZpbbhSIwBLt4jbnIyeX5flUf/ps7T23ErKU6rYlD4Z5bnBoj4nABVegYAZ9jQlkzsZOKM7CviEs5GWPNvzqR7dMqjKAeXLbJ5709xoKKuwI3FQwuwZiCev60mNyNLmlGqLThtoj3al/+lEC7aumPWrEiaQLHo1Kx8WQ888sD9PwoOy8tu7jZndVY9xtV1ZnxDcSPu+vGrrgLy/M0ObuhPjilsfDfyRIFZ9IA21UqkWJJN3QE47Uq7mJ8H9P/9k="/>
          <p:cNvSpPr>
            <a:spLocks noChangeAspect="1" noChangeArrowheads="1"/>
          </p:cNvSpPr>
          <p:nvPr/>
        </p:nvSpPr>
        <p:spPr bwMode="auto">
          <a:xfrm>
            <a:off x="171450" y="-768350"/>
            <a:ext cx="12461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10" rIns="91418" bIns="45710"/>
          <a:lstStyle>
            <a:lvl1pPr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spcBef>
                <a:spcPct val="0"/>
              </a:spcBef>
              <a:buClrTx/>
              <a:buSzTx/>
              <a:buFontTx/>
              <a:buNone/>
            </a:pPr>
            <a:endParaRPr lang="en-US" altLang="en-US" sz="2500">
              <a:latin typeface="Arial" pitchFamily="34" charset="0"/>
            </a:endParaRPr>
          </a:p>
        </p:txBody>
      </p:sp>
      <p:sp>
        <p:nvSpPr>
          <p:cNvPr id="15" name="Title 1"/>
          <p:cNvSpPr txBox="1">
            <a:spLocks/>
          </p:cNvSpPr>
          <p:nvPr/>
        </p:nvSpPr>
        <p:spPr bwMode="auto">
          <a:xfrm>
            <a:off x="609600" y="609603"/>
            <a:ext cx="8839200" cy="1192213"/>
          </a:xfrm>
          <a:prstGeom prst="rect">
            <a:avLst/>
          </a:prstGeom>
          <a:solidFill>
            <a:schemeClr val="accent1">
              <a:lumMod val="50000"/>
            </a:schemeClr>
          </a:solidFill>
          <a:ln>
            <a:miter lim="800000"/>
            <a:headEnd/>
            <a:tailEnd/>
          </a:ln>
        </p:spPr>
        <p:txBody>
          <a:bodyPr lIns="91418" tIns="45710" rIns="91418" bIns="45710" anchor="ctr">
            <a:normAutofit/>
          </a:bodyPr>
          <a:lstStyle/>
          <a:p>
            <a:pPr fontAlgn="auto">
              <a:spcAft>
                <a:spcPts val="0"/>
              </a:spcAft>
              <a:defRPr/>
            </a:pPr>
            <a:r>
              <a:rPr lang="en-US" sz="3600" b="1" dirty="0">
                <a:solidFill>
                  <a:schemeClr val="bg1"/>
                </a:solidFill>
                <a:effectLst>
                  <a:outerShdw blurRad="53975" dist="22860" dir="5400000" algn="tl" rotWithShape="0">
                    <a:srgbClr val="000000">
                      <a:alpha val="55000"/>
                    </a:srgbClr>
                  </a:outerShdw>
                </a:effectLst>
                <a:latin typeface="+mj-lt"/>
                <a:ea typeface="+mj-ea"/>
                <a:cs typeface="+mj-cs"/>
              </a:rPr>
              <a:t>  Group Activity</a:t>
            </a:r>
          </a:p>
        </p:txBody>
      </p:sp>
      <p:pic>
        <p:nvPicPr>
          <p:cNvPr id="53256" name="Picture 2" descr="#">
            <a:hlinkClick r:id="rId3"/>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8153400" y="533400"/>
            <a:ext cx="12573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533400"/>
            <a:ext cx="9051925" cy="98425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sz="3200" dirty="0">
                <a:solidFill>
                  <a:schemeClr val="bg1"/>
                </a:solidFill>
              </a:rPr>
              <a:t>You Can Make a Difference !</a:t>
            </a:r>
          </a:p>
        </p:txBody>
      </p:sp>
      <p:sp>
        <p:nvSpPr>
          <p:cNvPr id="7" name="Content Placeholder 6"/>
          <p:cNvSpPr>
            <a:spLocks noGrp="1"/>
          </p:cNvSpPr>
          <p:nvPr>
            <p:ph idx="1"/>
          </p:nvPr>
        </p:nvSpPr>
        <p:spPr>
          <a:xfrm>
            <a:off x="533400" y="1676402"/>
            <a:ext cx="9002714" cy="4746626"/>
          </a:xfrm>
        </p:spPr>
        <p:txBody>
          <a:bodyPr>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As a community leader, you can guide the direction that your community goes in and make a big difference in the </a:t>
            </a:r>
            <a:r>
              <a:rPr lang="en-US" sz="2800" b="1" dirty="0" smtClean="0">
                <a:solidFill>
                  <a:srgbClr val="006699"/>
                </a:solidFill>
              </a:rPr>
              <a:t>way </a:t>
            </a:r>
            <a:r>
              <a:rPr lang="en-US" sz="2800" b="1" dirty="0">
                <a:solidFill>
                  <a:srgbClr val="006699"/>
                </a:solidFill>
              </a:rPr>
              <a:t>things work in your community</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One important issue you can get involved in is “community health”</a:t>
            </a:r>
            <a:br>
              <a:rPr lang="en-US" sz="2800" b="1" dirty="0">
                <a:solidFill>
                  <a:srgbClr val="006699"/>
                </a:solidFill>
              </a:rPr>
            </a:br>
            <a:endParaRPr lang="en-US" sz="2800" b="1" dirty="0">
              <a:solidFill>
                <a:srgbClr val="006699"/>
              </a:solidFill>
            </a:endParaRPr>
          </a:p>
        </p:txBody>
      </p:sp>
      <p:pic>
        <p:nvPicPr>
          <p:cNvPr id="8" name="Picture 4" descr="C:\Users\cantu\Desktop\photos for board curriculum\Michigan07 40.jpg"/>
          <p:cNvPicPr>
            <a:picLocks noChangeAspect="1" noChangeArrowheads="1"/>
          </p:cNvPicPr>
          <p:nvPr/>
        </p:nvPicPr>
        <p:blipFill>
          <a:blip r:embed="rId3" cstate="print"/>
          <a:srcRect/>
          <a:stretch>
            <a:fillRect/>
          </a:stretch>
        </p:blipFill>
        <p:spPr bwMode="auto">
          <a:xfrm>
            <a:off x="5181600" y="3970060"/>
            <a:ext cx="3543300" cy="26277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533400" y="533400"/>
            <a:ext cx="9002714" cy="10668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  </a:t>
            </a:r>
          </a:p>
        </p:txBody>
      </p:sp>
      <p:sp>
        <p:nvSpPr>
          <p:cNvPr id="10" name="Rectangle 3"/>
          <p:cNvSpPr txBox="1">
            <a:spLocks noChangeArrowheads="1"/>
          </p:cNvSpPr>
          <p:nvPr/>
        </p:nvSpPr>
        <p:spPr bwMode="auto">
          <a:xfrm>
            <a:off x="685800" y="2438402"/>
            <a:ext cx="8763000" cy="2646363"/>
          </a:xfrm>
          <a:prstGeom prst="rect">
            <a:avLst/>
          </a:prstGeom>
          <a:noFill/>
          <a:ln w="12700">
            <a:miter lim="800000"/>
            <a:headEnd/>
            <a:tailEnd/>
          </a:ln>
        </p:spPr>
        <p:txBody>
          <a:bodyPr lIns="91418" tIns="45710" rIns="40629" bIns="45710"/>
          <a:lstStyle/>
          <a:p>
            <a:pPr marL="457093" indent="-457093">
              <a:lnSpc>
                <a:spcPct val="90000"/>
              </a:lnSpc>
              <a:spcBef>
                <a:spcPct val="20000"/>
              </a:spcBef>
              <a:buFont typeface="Arial" pitchFamily="34" charset="0"/>
              <a:buChar char="•"/>
              <a:defRPr/>
            </a:pPr>
            <a:r>
              <a:rPr lang="en-US" sz="3600" b="1" kern="0" dirty="0">
                <a:solidFill>
                  <a:srgbClr val="006699"/>
                </a:solidFill>
                <a:latin typeface="+mn-lt"/>
                <a:ea typeface="+mn-ea"/>
                <a:cs typeface="+mn-cs"/>
              </a:rPr>
              <a:t>Can someone tell us what we mean when we say “community health”?</a:t>
            </a:r>
            <a:endParaRPr lang="es-ES" sz="3600" b="1" dirty="0">
              <a:solidFill>
                <a:srgbClr val="006699"/>
              </a:solidFill>
              <a:latin typeface="+mn-lt"/>
              <a:cs typeface="+mn-cs"/>
            </a:endParaRPr>
          </a:p>
          <a:p>
            <a:pPr eaLnBrk="0" hangingPunct="0">
              <a:defRPr/>
            </a:pPr>
            <a:r>
              <a:rPr lang="es-ES" sz="3600" b="1" dirty="0">
                <a:solidFill>
                  <a:srgbClr val="006699"/>
                </a:solidFill>
                <a:latin typeface="+mn-lt"/>
                <a:cs typeface="+mn-cs"/>
              </a:rPr>
              <a:t> </a:t>
            </a:r>
          </a:p>
          <a:p>
            <a:pPr eaLnBrk="0" hangingPunct="0">
              <a:defRPr/>
            </a:pPr>
            <a:r>
              <a:rPr lang="es-ES" sz="3600" b="1" dirty="0">
                <a:solidFill>
                  <a:srgbClr val="006699"/>
                </a:solidFill>
                <a:latin typeface="+mn-lt"/>
                <a:cs typeface="+mn-cs"/>
              </a:rPr>
              <a:t> </a:t>
            </a:r>
          </a:p>
          <a:p>
            <a:pPr eaLnBrk="0" hangingPunct="0">
              <a:defRPr/>
            </a:pPr>
            <a:r>
              <a:rPr lang="en-US" sz="3600" b="1" dirty="0">
                <a:solidFill>
                  <a:srgbClr val="006699"/>
                </a:solidFill>
                <a:latin typeface="+mn-lt"/>
                <a:cs typeface="+mn-cs"/>
              </a:rPr>
              <a:t> </a:t>
            </a:r>
          </a:p>
          <a:p>
            <a:pPr marL="342819" indent="-342819" algn="ctr">
              <a:lnSpc>
                <a:spcPct val="90000"/>
              </a:lnSpc>
              <a:spcBef>
                <a:spcPct val="20000"/>
              </a:spcBef>
              <a:defRPr/>
            </a:pPr>
            <a:endParaRPr lang="en-US" sz="3600" b="1" kern="0" dirty="0">
              <a:solidFill>
                <a:srgbClr val="006699"/>
              </a:solidFill>
              <a:latin typeface="+mn-lt"/>
              <a:ea typeface="+mn-ea"/>
              <a:cs typeface="+mn-cs"/>
            </a:endParaRPr>
          </a:p>
        </p:txBody>
      </p:sp>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4800"/>
            <a:ext cx="155733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title"/>
          </p:nvPr>
        </p:nvSpPr>
        <p:spPr bwMode="auto">
          <a:xfrm>
            <a:off x="533402" y="533400"/>
            <a:ext cx="9051925" cy="98425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Defining Community Health</a:t>
            </a:r>
          </a:p>
        </p:txBody>
      </p:sp>
      <p:sp>
        <p:nvSpPr>
          <p:cNvPr id="56323" name="Rectangle 2"/>
          <p:cNvSpPr>
            <a:spLocks noGrp="1" noChangeArrowheads="1"/>
          </p:cNvSpPr>
          <p:nvPr>
            <p:ph idx="1"/>
          </p:nvPr>
        </p:nvSpPr>
        <p:spPr>
          <a:xfrm>
            <a:off x="914400" y="3886200"/>
            <a:ext cx="8001000" cy="3048000"/>
          </a:xfrm>
          <a:extLst>
            <a:ext uri="{91240B29-F687-4F45-9708-019B960494DF}">
              <a14:hiddenLine xmlns:a14="http://schemas.microsoft.com/office/drawing/2010/main" w="12700">
                <a:solidFill>
                  <a:srgbClr val="000000"/>
                </a:solidFill>
                <a:miter lim="800000"/>
                <a:headEnd/>
                <a:tailEnd/>
              </a14:hiddenLine>
            </a:ext>
          </a:extLst>
        </p:spPr>
        <p:txBody>
          <a:bodyPr lIns="91418" tIns="45710" rIns="40629" bIns="45710"/>
          <a:lstStyle/>
          <a:p>
            <a:pPr algn="ctr" eaLnBrk="1" hangingPunct="1">
              <a:buFont typeface="Wingdings 2" pitchFamily="18" charset="2"/>
              <a:buNone/>
            </a:pPr>
            <a:endParaRPr lang="en-US" altLang="en-US" sz="3600" b="1">
              <a:solidFill>
                <a:srgbClr val="006699"/>
              </a:solidFill>
              <a:cs typeface="Arial" pitchFamily="34" charset="0"/>
            </a:endParaRPr>
          </a:p>
          <a:p>
            <a:pPr algn="ctr" eaLnBrk="1" hangingPunct="1">
              <a:buFont typeface="Wingdings 2" pitchFamily="18" charset="2"/>
              <a:buNone/>
            </a:pPr>
            <a:r>
              <a:rPr lang="en-US" altLang="en-US" sz="3600" b="1">
                <a:solidFill>
                  <a:srgbClr val="006699"/>
                </a:solidFill>
                <a:cs typeface="Arial" pitchFamily="34" charset="0"/>
              </a:rPr>
              <a:t>Community health refers to the “picture” of health of the entire community– what the health of that entire community looks like. </a:t>
            </a:r>
          </a:p>
          <a:p>
            <a:pPr algn="ctr" eaLnBrk="1" hangingPunct="1">
              <a:buFont typeface="Wingdings 2" pitchFamily="18" charset="2"/>
              <a:buNone/>
            </a:pPr>
            <a:endParaRPr lang="en-US" altLang="en-US" sz="3600" b="1">
              <a:solidFill>
                <a:srgbClr val="006699"/>
              </a:solidFill>
              <a:cs typeface="Arial" pitchFamily="34" charset="0"/>
            </a:endParaRPr>
          </a:p>
          <a:p>
            <a:pPr algn="ctr" eaLnBrk="1" hangingPunct="1">
              <a:buFont typeface="Wingdings 2" pitchFamily="18" charset="2"/>
              <a:buNone/>
            </a:pPr>
            <a:endParaRPr lang="en-US" altLang="en-US" sz="3600" b="1">
              <a:solidFill>
                <a:srgbClr val="006699"/>
              </a:solidFill>
              <a:cs typeface="Arial" pitchFamily="34" charset="0"/>
            </a:endParaRPr>
          </a:p>
        </p:txBody>
      </p:sp>
      <p:pic>
        <p:nvPicPr>
          <p:cNvPr id="8" name="Picture 2" descr="Y:\Shared Items\Leadership Training Center Dept\Lay Health Workers Photos\Outreach.jpg"/>
          <p:cNvPicPr>
            <a:picLocks noChangeAspect="1" noChangeArrowheads="1"/>
          </p:cNvPicPr>
          <p:nvPr/>
        </p:nvPicPr>
        <p:blipFill>
          <a:blip r:embed="rId3" cstate="print"/>
          <a:srcRect/>
          <a:stretch>
            <a:fillRect/>
          </a:stretch>
        </p:blipFill>
        <p:spPr bwMode="auto">
          <a:xfrm>
            <a:off x="3200400" y="1752600"/>
            <a:ext cx="3429000" cy="257791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609600"/>
            <a:ext cx="9051925" cy="98425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dirty="0" smtClean="0">
                <a:solidFill>
                  <a:schemeClr val="bg1"/>
                </a:solidFill>
              </a:rPr>
              <a:t>  </a:t>
            </a:r>
          </a:p>
        </p:txBody>
      </p:sp>
      <p:sp>
        <p:nvSpPr>
          <p:cNvPr id="9219" name="Content Placeholder 2"/>
          <p:cNvSpPr>
            <a:spLocks noGrp="1"/>
          </p:cNvSpPr>
          <p:nvPr>
            <p:ph idx="1"/>
          </p:nvPr>
        </p:nvSpPr>
        <p:spPr>
          <a:xfrm>
            <a:off x="685800" y="2286000"/>
            <a:ext cx="8610600" cy="3971925"/>
          </a:xfrm>
          <a:ln>
            <a:miter lim="800000"/>
            <a:headEnd/>
            <a:tailEnd/>
          </a:ln>
        </p:spPr>
        <p:txBody>
          <a:bodyPr lIns="91418" tIns="45710" rIns="91418"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Why is it important to focus on community health?</a:t>
            </a:r>
            <a:endParaRPr lang="en-US" sz="36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cs typeface="Arial" pitchFamily="34" charset="0"/>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endParaRPr>
          </a:p>
        </p:txBody>
      </p:sp>
      <p:pic>
        <p:nvPicPr>
          <p:cNvPr id="57348" name="Picture 2" desc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04800"/>
            <a:ext cx="1644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609602" y="533400"/>
            <a:ext cx="9002714" cy="1066800"/>
          </a:xfrm>
        </p:spPr>
        <p:txBody>
          <a:bodyPr wrap="square" numCol="1" anchor="ctr" anchorCtr="0" compatLnSpc="1">
            <a:prstTxWarp prst="textNoShape">
              <a:avLst/>
            </a:prstTxWarp>
          </a:bodyPr>
          <a:lstStyle/>
          <a:p>
            <a:pPr eaLnBrk="1" hangingPunct="1"/>
            <a:r>
              <a:rPr lang="en-US" altLang="en-US" sz="3200">
                <a:solidFill>
                  <a:schemeClr val="bg1"/>
                </a:solidFill>
                <a:effectLst/>
              </a:rPr>
              <a:t>Focusing on Community Health </a:t>
            </a:r>
          </a:p>
        </p:txBody>
      </p:sp>
      <p:sp>
        <p:nvSpPr>
          <p:cNvPr id="3" name="Content Placeholder 2"/>
          <p:cNvSpPr>
            <a:spLocks noGrp="1"/>
          </p:cNvSpPr>
          <p:nvPr>
            <p:ph idx="1"/>
          </p:nvPr>
        </p:nvSpPr>
        <p:spPr>
          <a:xfrm>
            <a:off x="609602" y="1752602"/>
            <a:ext cx="8915400" cy="4746626"/>
          </a:xfrm>
        </p:spPr>
        <p:txBody>
          <a:bodyPr>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Focusing on the overall health of a community is important because it helps health professionals know which practices and behaviors everyone should do to prevent disease and ensure that the community stays healthy. </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Good community health information helps community leaders make better decisions about heath care resources needed, such as clinics, hospitals, specialists, and treatment and prevention programs (such </a:t>
            </a:r>
            <a:r>
              <a:rPr lang="en-US" sz="2800" b="1" i="1" dirty="0" err="1">
                <a:solidFill>
                  <a:srgbClr val="006699"/>
                </a:solidFill>
              </a:rPr>
              <a:t>promotora</a:t>
            </a:r>
            <a:r>
              <a:rPr lang="en-US" sz="2800" b="1" i="1" dirty="0">
                <a:solidFill>
                  <a:srgbClr val="006699"/>
                </a:solidFill>
              </a:rPr>
              <a:t> de </a:t>
            </a:r>
            <a:r>
              <a:rPr lang="en-US" sz="2800" b="1" i="1" dirty="0" err="1">
                <a:solidFill>
                  <a:srgbClr val="006699"/>
                </a:solidFill>
              </a:rPr>
              <a:t>salud</a:t>
            </a:r>
            <a:r>
              <a:rPr lang="en-US" sz="2800" b="1" i="1" dirty="0">
                <a:solidFill>
                  <a:srgbClr val="006699"/>
                </a:solidFill>
              </a:rPr>
              <a:t> </a:t>
            </a:r>
            <a:r>
              <a:rPr lang="en-US" sz="2800" b="1" dirty="0">
                <a:solidFill>
                  <a:srgbClr val="006699"/>
                </a:solidFill>
              </a:rPr>
              <a:t>programs).</a:t>
            </a:r>
          </a:p>
          <a:p>
            <a:pPr marL="295390" indent="-295390" eaLnBrk="1" fontAlgn="auto" hangingPunct="1">
              <a:spcBef>
                <a:spcPts val="279"/>
              </a:spcBef>
              <a:spcAft>
                <a:spcPts val="0"/>
              </a:spcAft>
              <a:buClr>
                <a:schemeClr val="accent4">
                  <a:lumMod val="50000"/>
                </a:schemeClr>
              </a:buClr>
              <a:buFont typeface="Wingdings 2"/>
              <a:buChar char=""/>
              <a:defRPr/>
            </a:pPr>
            <a:endParaRPr lang="en-US" sz="2800" b="1" dirty="0">
              <a:solidFill>
                <a:srgbClr val="006699"/>
              </a:solidFill>
            </a:endParaRPr>
          </a:p>
          <a:p>
            <a:pPr marL="295390" indent="-295390" eaLnBrk="1" fontAlgn="auto" hangingPunct="1">
              <a:spcBef>
                <a:spcPts val="279"/>
              </a:spcBef>
              <a:spcAft>
                <a:spcPts val="0"/>
              </a:spcAft>
              <a:buClr>
                <a:schemeClr val="accent4">
                  <a:lumMod val="50000"/>
                </a:schemeClr>
              </a:buClr>
              <a:buFont typeface="Wingdings 2"/>
              <a:buChar char=""/>
              <a:defRPr/>
            </a:pPr>
            <a:endParaRPr lang="en-US" sz="2800" b="1" dirty="0">
              <a:solidFill>
                <a:srgbClr val="006699"/>
              </a:solidFill>
            </a:endParaRP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533402" y="533400"/>
            <a:ext cx="9051925" cy="10668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chemeClr val="bg1"/>
                </a:solidFill>
                <a:effectLst/>
              </a:rPr>
              <a:t>Hispanic/Latino Health</a:t>
            </a:r>
            <a:endParaRPr lang="en-US" sz="3200" dirty="0">
              <a:solidFill>
                <a:schemeClr val="bg1"/>
              </a:solidFill>
            </a:endParaRPr>
          </a:p>
        </p:txBody>
      </p:sp>
      <p:sp>
        <p:nvSpPr>
          <p:cNvPr id="17412" name="Rectangle 3"/>
          <p:cNvSpPr>
            <a:spLocks noGrp="1" noChangeArrowheads="1"/>
          </p:cNvSpPr>
          <p:nvPr>
            <p:ph idx="1"/>
          </p:nvPr>
        </p:nvSpPr>
        <p:spPr>
          <a:xfrm>
            <a:off x="609602" y="1812926"/>
            <a:ext cx="8694738" cy="5010150"/>
          </a:xfrm>
          <a:ln w="12700">
            <a:miter lim="800000"/>
            <a:headEnd/>
            <a:tailEnd/>
          </a:ln>
        </p:spPr>
        <p:txBody>
          <a:bodyPr lIns="91418" tIns="45710" rIns="40629" bIns="45710">
            <a:normAutofit/>
          </a:bodyPr>
          <a:lstStyle/>
          <a:p>
            <a:pPr marL="295390" indent="-295390" eaLnBrk="1" fontAlgn="auto" hangingPunct="1">
              <a:spcBef>
                <a:spcPts val="0"/>
              </a:spcBef>
              <a:spcAft>
                <a:spcPts val="0"/>
              </a:spcAft>
              <a:buClr>
                <a:schemeClr val="accent4">
                  <a:lumMod val="50000"/>
                </a:schemeClr>
              </a:buClr>
              <a:buFont typeface="Arial" pitchFamily="34" charset="0"/>
              <a:buChar char="•"/>
              <a:defRPr/>
            </a:pPr>
            <a:r>
              <a:rPr lang="en-US" sz="2800" b="1" dirty="0">
                <a:solidFill>
                  <a:srgbClr val="006699"/>
                </a:solidFill>
                <a:cs typeface="Arial Bold" charset="0"/>
                <a:sym typeface="Arial Bold" charset="0"/>
              </a:rPr>
              <a:t>Leading Causes of Death for Hispanic/Latino Population in the United States, </a:t>
            </a:r>
            <a:r>
              <a:rPr lang="en-US" sz="2800" b="1" dirty="0" smtClean="0">
                <a:solidFill>
                  <a:srgbClr val="006699"/>
                </a:solidFill>
                <a:cs typeface="Arial Bold" charset="0"/>
                <a:sym typeface="Arial Bold" charset="0"/>
              </a:rPr>
              <a:t>2010</a:t>
            </a:r>
            <a:endParaRPr lang="en-US" sz="2800" b="1" dirty="0">
              <a:solidFill>
                <a:srgbClr val="006699"/>
              </a:solidFill>
            </a:endParaRPr>
          </a:p>
          <a:p>
            <a:pPr marL="875984" lvl="2" indent="-203717" eaLnBrk="1" fontAlgn="auto" hangingPunct="1">
              <a:spcBef>
                <a:spcPts val="0"/>
              </a:spcBef>
              <a:spcAft>
                <a:spcPts val="0"/>
              </a:spcAft>
              <a:buClr>
                <a:schemeClr val="accent4">
                  <a:lumMod val="50000"/>
                </a:schemeClr>
              </a:buClr>
              <a:buFont typeface="Arial" pitchFamily="34" charset="0"/>
              <a:buChar char="•"/>
              <a:defRPr/>
            </a:pPr>
            <a:r>
              <a:rPr lang="en-US" dirty="0" smtClean="0">
                <a:solidFill>
                  <a:srgbClr val="006699"/>
                </a:solidFill>
              </a:rPr>
              <a:t>Cancer</a:t>
            </a:r>
          </a:p>
          <a:p>
            <a:pPr marL="875984" lvl="2" indent="-203717" eaLnBrk="1" fontAlgn="auto" hangingPunct="1">
              <a:spcBef>
                <a:spcPts val="0"/>
              </a:spcBef>
              <a:spcAft>
                <a:spcPts val="0"/>
              </a:spcAft>
              <a:buClr>
                <a:schemeClr val="accent4">
                  <a:lumMod val="50000"/>
                </a:schemeClr>
              </a:buClr>
              <a:buFont typeface="Arial" pitchFamily="34" charset="0"/>
              <a:buChar char="•"/>
              <a:defRPr/>
            </a:pPr>
            <a:r>
              <a:rPr lang="en-US" dirty="0" smtClean="0">
                <a:solidFill>
                  <a:srgbClr val="006699"/>
                </a:solidFill>
              </a:rPr>
              <a:t>Heart Disease</a:t>
            </a:r>
          </a:p>
          <a:p>
            <a:pPr marL="875984" lvl="2" indent="-203717" eaLnBrk="1" fontAlgn="auto" hangingPunct="1">
              <a:spcBef>
                <a:spcPts val="0"/>
              </a:spcBef>
              <a:spcAft>
                <a:spcPts val="0"/>
              </a:spcAft>
              <a:buClr>
                <a:schemeClr val="accent4">
                  <a:lumMod val="50000"/>
                </a:schemeClr>
              </a:buClr>
              <a:buFont typeface="Arial" pitchFamily="34" charset="0"/>
              <a:buChar char="•"/>
              <a:defRPr/>
            </a:pPr>
            <a:r>
              <a:rPr lang="en-US" dirty="0" smtClean="0">
                <a:solidFill>
                  <a:srgbClr val="006699"/>
                </a:solidFill>
              </a:rPr>
              <a:t>Unintentional Injuries </a:t>
            </a:r>
          </a:p>
          <a:p>
            <a:pPr marL="875984" lvl="2" indent="-203717" eaLnBrk="1" fontAlgn="auto" hangingPunct="1">
              <a:spcBef>
                <a:spcPts val="0"/>
              </a:spcBef>
              <a:spcAft>
                <a:spcPts val="0"/>
              </a:spcAft>
              <a:buClr>
                <a:schemeClr val="accent4">
                  <a:lumMod val="50000"/>
                </a:schemeClr>
              </a:buClr>
              <a:buFont typeface="Arial" pitchFamily="34" charset="0"/>
              <a:buChar char="•"/>
              <a:defRPr/>
            </a:pPr>
            <a:r>
              <a:rPr lang="en-US" dirty="0" smtClean="0">
                <a:solidFill>
                  <a:srgbClr val="006699"/>
                </a:solidFill>
              </a:rPr>
              <a:t>Stroke</a:t>
            </a:r>
          </a:p>
          <a:p>
            <a:pPr marL="875984" lvl="2" indent="-203717" eaLnBrk="1" fontAlgn="auto" hangingPunct="1">
              <a:spcBef>
                <a:spcPts val="0"/>
              </a:spcBef>
              <a:spcAft>
                <a:spcPts val="0"/>
              </a:spcAft>
              <a:buClr>
                <a:schemeClr val="accent4">
                  <a:lumMod val="50000"/>
                </a:schemeClr>
              </a:buClr>
              <a:buFont typeface="Arial" pitchFamily="34" charset="0"/>
              <a:buChar char="•"/>
              <a:defRPr/>
            </a:pPr>
            <a:r>
              <a:rPr lang="en-US" dirty="0" smtClean="0">
                <a:solidFill>
                  <a:srgbClr val="006699"/>
                </a:solidFill>
              </a:rPr>
              <a:t>Diabetes</a:t>
            </a:r>
          </a:p>
          <a:p>
            <a:pPr marL="875984" lvl="2" indent="-203717" eaLnBrk="1" fontAlgn="auto" hangingPunct="1">
              <a:spcBef>
                <a:spcPts val="0"/>
              </a:spcBef>
              <a:spcAft>
                <a:spcPts val="0"/>
              </a:spcAft>
              <a:buClr>
                <a:schemeClr val="accent2">
                  <a:tint val="85000"/>
                  <a:satMod val="285000"/>
                </a:schemeClr>
              </a:buClr>
              <a:buNone/>
              <a:defRPr/>
            </a:pPr>
            <a:endParaRPr lang="en-US" dirty="0" smtClean="0"/>
          </a:p>
        </p:txBody>
      </p:sp>
      <p:pic>
        <p:nvPicPr>
          <p:cNvPr id="6" name="Picture 6" descr="Y:\Shared Items\Leadership Training Center Dept\Lay Health Workers Photos\Man at center.jpg"/>
          <p:cNvPicPr>
            <a:picLocks noChangeAspect="1" noChangeArrowheads="1"/>
          </p:cNvPicPr>
          <p:nvPr/>
        </p:nvPicPr>
        <p:blipFill>
          <a:blip r:embed="rId3" cstate="print"/>
          <a:srcRect/>
          <a:stretch>
            <a:fillRect/>
          </a:stretch>
        </p:blipFill>
        <p:spPr bwMode="auto">
          <a:xfrm>
            <a:off x="5334000" y="3657600"/>
            <a:ext cx="3505200" cy="270856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533400"/>
            <a:ext cx="9051925" cy="98425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dirty="0" smtClean="0">
                <a:solidFill>
                  <a:schemeClr val="bg1"/>
                </a:solidFill>
              </a:rPr>
              <a:t>  </a:t>
            </a:r>
          </a:p>
        </p:txBody>
      </p:sp>
      <p:sp>
        <p:nvSpPr>
          <p:cNvPr id="9219" name="Content Placeholder 2"/>
          <p:cNvSpPr>
            <a:spLocks noGrp="1"/>
          </p:cNvSpPr>
          <p:nvPr>
            <p:ph idx="1"/>
          </p:nvPr>
        </p:nvSpPr>
        <p:spPr>
          <a:xfrm>
            <a:off x="609600" y="2133600"/>
            <a:ext cx="8763000" cy="3500438"/>
          </a:xfrm>
          <a:ln>
            <a:miter lim="800000"/>
            <a:headEnd/>
            <a:tailEnd/>
          </a:ln>
        </p:spPr>
        <p:txBody>
          <a:bodyPr lIns="91418" tIns="45710" rIns="91418"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How healthy do you think your community is?</a:t>
            </a: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Name some health issues that you see in your community.</a:t>
            </a:r>
          </a:p>
          <a:p>
            <a:pPr marL="0" indent="0"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endParaRPr>
          </a:p>
          <a:p>
            <a:pPr marL="0" indent="0"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cs typeface="Arial" pitchFamily="34" charset="0"/>
            </a:endParaRPr>
          </a:p>
          <a:p>
            <a:pPr marL="295390" indent="-295390" algn="ctr"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endParaRPr>
          </a:p>
          <a:p>
            <a:pPr marL="295390" indent="-295390" algn="ctr"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endParaRPr>
          </a:p>
        </p:txBody>
      </p:sp>
      <p:pic>
        <p:nvPicPr>
          <p:cNvPr id="60420" name="Picture 2" desc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04800"/>
            <a:ext cx="1573213" cy="167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533400" y="1752601"/>
            <a:ext cx="8915400" cy="4491038"/>
          </a:xfrm>
          <a:ln w="12700">
            <a:miter lim="800000"/>
            <a:headEnd/>
            <a:tailEnd/>
          </a:ln>
        </p:spPr>
        <p:txBody>
          <a:bodyPr lIns="91418" tIns="45710" rIns="40629" bIns="45710">
            <a:normAutofit/>
          </a:bodyPr>
          <a:lstStyle/>
          <a:p>
            <a:pPr marL="295390" indent="-295390"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Bold" charset="0"/>
                <a:sym typeface="Arial Bold" charset="0"/>
              </a:rPr>
              <a:t>Other Top Health Issues Among Hispanic/Latinos:</a:t>
            </a:r>
            <a:endParaRPr lang="en-US" sz="2800" b="1" dirty="0">
              <a:solidFill>
                <a:srgbClr val="006699"/>
              </a:solidFill>
              <a:sym typeface="Arial Bold" charset="0"/>
            </a:endParaRPr>
          </a:p>
          <a:p>
            <a:pPr marL="611152" lvl="1" indent="-224089" eaLnBrk="1" fontAlgn="auto" hangingPunct="1">
              <a:lnSpc>
                <a:spcPct val="90000"/>
              </a:lnSpc>
              <a:spcBef>
                <a:spcPts val="279"/>
              </a:spcBef>
              <a:spcAft>
                <a:spcPts val="0"/>
              </a:spcAft>
              <a:buClr>
                <a:schemeClr val="accent4">
                  <a:lumMod val="50000"/>
                </a:schemeClr>
              </a:buClr>
              <a:buFont typeface="Arial" pitchFamily="34" charset="0"/>
              <a:buChar char="•"/>
              <a:defRPr/>
            </a:pPr>
            <a:r>
              <a:rPr lang="en-US" dirty="0" smtClean="0">
                <a:solidFill>
                  <a:srgbClr val="006699"/>
                </a:solidFill>
              </a:rPr>
              <a:t>Asthma</a:t>
            </a:r>
          </a:p>
          <a:p>
            <a:pPr marL="611152" lvl="1" indent="-224089" eaLnBrk="1" fontAlgn="auto" hangingPunct="1">
              <a:lnSpc>
                <a:spcPct val="90000"/>
              </a:lnSpc>
              <a:spcBef>
                <a:spcPts val="279"/>
              </a:spcBef>
              <a:spcAft>
                <a:spcPts val="0"/>
              </a:spcAft>
              <a:buClr>
                <a:schemeClr val="accent4">
                  <a:lumMod val="50000"/>
                </a:schemeClr>
              </a:buClr>
              <a:buFont typeface="Arial" pitchFamily="34" charset="0"/>
              <a:buChar char="•"/>
              <a:defRPr/>
            </a:pPr>
            <a:r>
              <a:rPr lang="en-US" dirty="0" smtClean="0">
                <a:solidFill>
                  <a:srgbClr val="006699"/>
                </a:solidFill>
              </a:rPr>
              <a:t>Obesity</a:t>
            </a:r>
          </a:p>
          <a:p>
            <a:pPr marL="611152" lvl="1" indent="-224089" eaLnBrk="1" fontAlgn="auto" hangingPunct="1">
              <a:lnSpc>
                <a:spcPct val="90000"/>
              </a:lnSpc>
              <a:spcBef>
                <a:spcPts val="279"/>
              </a:spcBef>
              <a:spcAft>
                <a:spcPts val="0"/>
              </a:spcAft>
              <a:buClr>
                <a:schemeClr val="accent4">
                  <a:lumMod val="50000"/>
                </a:schemeClr>
              </a:buClr>
              <a:buFont typeface="Arial" pitchFamily="34" charset="0"/>
              <a:buChar char="•"/>
              <a:defRPr/>
            </a:pPr>
            <a:r>
              <a:rPr lang="en-US" dirty="0" err="1" smtClean="0">
                <a:solidFill>
                  <a:srgbClr val="006699"/>
                </a:solidFill>
              </a:rPr>
              <a:t>Chagas</a:t>
            </a:r>
            <a:r>
              <a:rPr lang="en-US" dirty="0" smtClean="0">
                <a:solidFill>
                  <a:srgbClr val="006699"/>
                </a:solidFill>
              </a:rPr>
              <a:t> Disease</a:t>
            </a:r>
          </a:p>
          <a:p>
            <a:pPr marL="611152" lvl="1" indent="-224089" eaLnBrk="1" fontAlgn="auto" hangingPunct="1">
              <a:lnSpc>
                <a:spcPct val="90000"/>
              </a:lnSpc>
              <a:spcBef>
                <a:spcPts val="279"/>
              </a:spcBef>
              <a:spcAft>
                <a:spcPts val="0"/>
              </a:spcAft>
              <a:buClr>
                <a:schemeClr val="accent4">
                  <a:lumMod val="50000"/>
                </a:schemeClr>
              </a:buClr>
              <a:buFont typeface="Arial" pitchFamily="34" charset="0"/>
              <a:buChar char="•"/>
              <a:defRPr/>
            </a:pPr>
            <a:r>
              <a:rPr lang="en-US" dirty="0" smtClean="0">
                <a:solidFill>
                  <a:srgbClr val="006699"/>
                </a:solidFill>
              </a:rPr>
              <a:t>HIV/AIDS</a:t>
            </a:r>
          </a:p>
          <a:p>
            <a:pPr marL="611152" lvl="1" indent="-224089" eaLnBrk="1" fontAlgn="auto" hangingPunct="1">
              <a:lnSpc>
                <a:spcPct val="90000"/>
              </a:lnSpc>
              <a:spcBef>
                <a:spcPts val="279"/>
              </a:spcBef>
              <a:spcAft>
                <a:spcPts val="0"/>
              </a:spcAft>
              <a:buClr>
                <a:schemeClr val="accent4">
                  <a:lumMod val="50000"/>
                </a:schemeClr>
              </a:buClr>
              <a:buFont typeface="Arial" pitchFamily="34" charset="0"/>
              <a:buChar char="•"/>
              <a:defRPr/>
            </a:pPr>
            <a:r>
              <a:rPr lang="en-US" dirty="0" smtClean="0">
                <a:solidFill>
                  <a:srgbClr val="006699"/>
                </a:solidFill>
              </a:rPr>
              <a:t>Teen Pregnancy</a:t>
            </a:r>
          </a:p>
          <a:p>
            <a:pPr marL="611152" lvl="1" indent="-224089" eaLnBrk="1" fontAlgn="auto" hangingPunct="1">
              <a:lnSpc>
                <a:spcPct val="90000"/>
              </a:lnSpc>
              <a:spcBef>
                <a:spcPts val="279"/>
              </a:spcBef>
              <a:spcAft>
                <a:spcPts val="0"/>
              </a:spcAft>
              <a:buClr>
                <a:schemeClr val="accent4">
                  <a:lumMod val="50000"/>
                </a:schemeClr>
              </a:buClr>
              <a:buFont typeface="Arial" pitchFamily="34" charset="0"/>
              <a:buChar char="•"/>
              <a:defRPr/>
            </a:pPr>
            <a:r>
              <a:rPr lang="en-US" dirty="0" smtClean="0">
                <a:solidFill>
                  <a:srgbClr val="006699"/>
                </a:solidFill>
              </a:rPr>
              <a:t>Smoking &amp; Tobacco Use</a:t>
            </a:r>
          </a:p>
          <a:p>
            <a:pPr marL="611152" lvl="1" indent="-224089" eaLnBrk="1" fontAlgn="auto" hangingPunct="1">
              <a:lnSpc>
                <a:spcPct val="90000"/>
              </a:lnSpc>
              <a:spcBef>
                <a:spcPts val="279"/>
              </a:spcBef>
              <a:spcAft>
                <a:spcPts val="0"/>
              </a:spcAft>
              <a:buClr>
                <a:schemeClr val="accent4">
                  <a:lumMod val="50000"/>
                </a:schemeClr>
              </a:buClr>
              <a:buFont typeface="Arial" pitchFamily="34" charset="0"/>
              <a:buChar char="•"/>
              <a:defRPr/>
            </a:pPr>
            <a:r>
              <a:rPr lang="en-US" dirty="0" smtClean="0">
                <a:solidFill>
                  <a:srgbClr val="006699"/>
                </a:solidFill>
              </a:rPr>
              <a:t>Infant Mortality</a:t>
            </a:r>
          </a:p>
        </p:txBody>
      </p:sp>
      <p:pic>
        <p:nvPicPr>
          <p:cNvPr id="8196" name="Picture 4" descr="Y:\Shared Items\Leadership Training Center Dept\Lay Health Workers Photos\Nurse health center.jpg"/>
          <p:cNvPicPr>
            <a:picLocks noChangeAspect="1" noChangeArrowheads="1"/>
          </p:cNvPicPr>
          <p:nvPr/>
        </p:nvPicPr>
        <p:blipFill>
          <a:blip r:embed="rId3" cstate="print"/>
          <a:srcRect/>
          <a:stretch>
            <a:fillRect/>
          </a:stretch>
        </p:blipFill>
        <p:spPr bwMode="auto">
          <a:xfrm>
            <a:off x="6553202" y="4292223"/>
            <a:ext cx="2958353" cy="2286000"/>
          </a:xfrm>
          <a:prstGeom prst="rect">
            <a:avLst/>
          </a:prstGeom>
          <a:ln>
            <a:noFill/>
          </a:ln>
          <a:effectLst>
            <a:softEdge rad="112500"/>
          </a:effectLst>
        </p:spPr>
      </p:pic>
      <p:sp>
        <p:nvSpPr>
          <p:cNvPr id="8" name="Rectangle 2"/>
          <p:cNvSpPr>
            <a:spLocks noGrp="1" noChangeArrowheads="1"/>
          </p:cNvSpPr>
          <p:nvPr>
            <p:ph type="title"/>
          </p:nvPr>
        </p:nvSpPr>
        <p:spPr bwMode="auto">
          <a:xfrm>
            <a:off x="533402" y="533400"/>
            <a:ext cx="9051925" cy="10668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chemeClr val="bg1"/>
                </a:solidFill>
                <a:effectLst/>
              </a:rPr>
              <a:t>Hispanic/Latino Health</a:t>
            </a:r>
            <a:endParaRPr lang="en-US" sz="3200" dirty="0">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533402"/>
            <a:ext cx="9051925" cy="908050"/>
          </a:xfrm>
          <a:ln>
            <a:miter lim="800000"/>
            <a:headEnd/>
            <a:tailEnd/>
          </a:ln>
        </p:spPr>
        <p:txBody>
          <a:bodyPr wrap="square" lIns="91418" tIns="45710" rIns="91418" bIns="45710" numCol="1" anchor="ctr" anchorCtr="0" compatLnSpc="1">
            <a:prstTxWarp prst="textNoShape">
              <a:avLst/>
            </a:prstTxWarp>
          </a:bodyPr>
          <a:lstStyle/>
          <a:p>
            <a:pPr algn="ctr" eaLnBrk="1" fontAlgn="auto" hangingPunct="1">
              <a:spcAft>
                <a:spcPts val="0"/>
              </a:spcAft>
              <a:defRPr/>
            </a:pPr>
            <a:r>
              <a:rPr lang="en-US" sz="3200" dirty="0">
                <a:solidFill>
                  <a:schemeClr val="bg1"/>
                </a:solidFill>
              </a:rPr>
              <a:t>Key Point</a:t>
            </a:r>
          </a:p>
        </p:txBody>
      </p:sp>
      <p:sp>
        <p:nvSpPr>
          <p:cNvPr id="8" name="TextBox 7"/>
          <p:cNvSpPr txBox="1"/>
          <p:nvPr/>
        </p:nvSpPr>
        <p:spPr>
          <a:xfrm>
            <a:off x="457200" y="1905001"/>
            <a:ext cx="9296400" cy="3416300"/>
          </a:xfrm>
          <a:prstGeom prst="rect">
            <a:avLst/>
          </a:prstGeom>
          <a:noFill/>
        </p:spPr>
        <p:txBody>
          <a:bodyPr lIns="91418" tIns="45710" rIns="91418" bIns="45710">
            <a:spAutoFit/>
          </a:bodyPr>
          <a:lstStyle/>
          <a:p>
            <a:pPr algn="ctr" eaLnBrk="0" hangingPunct="0">
              <a:defRPr/>
            </a:pPr>
            <a:r>
              <a:rPr lang="en-US" sz="3600" b="1" dirty="0">
                <a:solidFill>
                  <a:srgbClr val="006699"/>
                </a:solidFill>
                <a:latin typeface="+mn-lt"/>
                <a:cs typeface="+mn-cs"/>
              </a:rPr>
              <a:t>It is important to know about the health problems in your communities and what may be causing them, so that you can determine how to make changes towards a healthier community. </a:t>
            </a:r>
          </a:p>
          <a:p>
            <a:pPr algn="ctr" eaLnBrk="0" hangingPunct="0">
              <a:defRPr/>
            </a:pPr>
            <a:r>
              <a:rPr lang="en-US" sz="3600" b="1" dirty="0">
                <a:solidFill>
                  <a:srgbClr val="006699"/>
                </a:solidFill>
                <a:latin typeface="+mn-lt"/>
                <a:cs typeface="+mn-cs"/>
              </a:rPr>
              <a:t> </a:t>
            </a:r>
          </a:p>
        </p:txBody>
      </p:sp>
      <p:pic>
        <p:nvPicPr>
          <p:cNvPr id="62468" name="Picture 2" descr="feraliminal_Key_(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99502" flipV="1">
            <a:off x="8463758" y="680243"/>
            <a:ext cx="914401" cy="6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533400" y="533402"/>
            <a:ext cx="9002714" cy="990600"/>
          </a:xfrm>
          <a:ln w="12700">
            <a:miter lim="800000"/>
            <a:headEnd/>
            <a:tailEnd/>
          </a:ln>
        </p:spPr>
        <p:txBody>
          <a:bodyPr wrap="square" lIns="91418" tIns="45710" rIns="40629" bIns="45710" numCol="1" anchor="t"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Training Lessons</a:t>
            </a:r>
          </a:p>
        </p:txBody>
      </p:sp>
      <p:sp>
        <p:nvSpPr>
          <p:cNvPr id="17411" name="Rectangle 3"/>
          <p:cNvSpPr>
            <a:spLocks noGrp="1" noChangeArrowheads="1"/>
          </p:cNvSpPr>
          <p:nvPr>
            <p:ph idx="1"/>
          </p:nvPr>
        </p:nvSpPr>
        <p:spPr>
          <a:xfrm>
            <a:off x="609602" y="1981200"/>
            <a:ext cx="9002714" cy="4114800"/>
          </a:xfrm>
          <a:extLst>
            <a:ext uri="{91240B29-F687-4F45-9708-019B960494DF}">
              <a14:hiddenLine xmlns:a14="http://schemas.microsoft.com/office/drawing/2010/main" w="12700">
                <a:solidFill>
                  <a:srgbClr val="000000"/>
                </a:solidFill>
                <a:miter lim="800000"/>
                <a:headEnd/>
                <a:tailEnd/>
              </a14:hiddenLine>
            </a:ext>
          </a:extLst>
        </p:spPr>
        <p:txBody>
          <a:bodyPr lIns="91418" tIns="45710" rIns="40629" bIns="45710"/>
          <a:lstStyle/>
          <a:p>
            <a:pPr marL="515818" indent="-476139" eaLnBrk="1" hangingPunct="1">
              <a:lnSpc>
                <a:spcPct val="90000"/>
              </a:lnSpc>
              <a:buSzPct val="99000"/>
              <a:buNone/>
              <a:tabLst>
                <a:tab pos="398370" algn="l"/>
                <a:tab pos="2293401" algn="l"/>
              </a:tabLst>
            </a:pPr>
            <a:r>
              <a:rPr lang="en-US" altLang="en-US" b="1" smtClean="0">
                <a:solidFill>
                  <a:srgbClr val="006699"/>
                </a:solidFill>
                <a:cs typeface="Arial" pitchFamily="34" charset="0"/>
              </a:rPr>
              <a:t>Lesson I:	Participation and Leadership in 	Community Health</a:t>
            </a:r>
          </a:p>
          <a:p>
            <a:pPr marL="515818" indent="-476139" eaLnBrk="1" hangingPunct="1">
              <a:lnSpc>
                <a:spcPct val="90000"/>
              </a:lnSpc>
              <a:buSzPct val="99000"/>
              <a:buNone/>
              <a:tabLst>
                <a:tab pos="398370" algn="l"/>
                <a:tab pos="2293401" algn="l"/>
              </a:tabLst>
            </a:pPr>
            <a:endParaRPr lang="en-US" altLang="en-US" b="1" smtClean="0">
              <a:solidFill>
                <a:srgbClr val="006699"/>
              </a:solidFill>
              <a:cs typeface="Arial" pitchFamily="34" charset="0"/>
            </a:endParaRPr>
          </a:p>
          <a:p>
            <a:pPr marL="515818" indent="-476139" eaLnBrk="1" hangingPunct="1">
              <a:lnSpc>
                <a:spcPct val="90000"/>
              </a:lnSpc>
              <a:buSzPct val="99000"/>
              <a:buNone/>
              <a:tabLst>
                <a:tab pos="398370" algn="l"/>
                <a:tab pos="2293401" algn="l"/>
              </a:tabLst>
            </a:pPr>
            <a:r>
              <a:rPr lang="en-US" altLang="en-US" b="1" smtClean="0">
                <a:solidFill>
                  <a:srgbClr val="006699"/>
                </a:solidFill>
                <a:cs typeface="Arial" pitchFamily="34" charset="0"/>
              </a:rPr>
              <a:t>Lesson II:  	Understanding Health Center 	Leadership and Governance  </a:t>
            </a:r>
          </a:p>
          <a:p>
            <a:pPr marL="515818" indent="-476139" eaLnBrk="1" hangingPunct="1">
              <a:lnSpc>
                <a:spcPct val="90000"/>
              </a:lnSpc>
              <a:buSzPct val="99000"/>
              <a:buNone/>
              <a:tabLst>
                <a:tab pos="398370" algn="l"/>
                <a:tab pos="2293401" algn="l"/>
              </a:tabLst>
            </a:pPr>
            <a:endParaRPr lang="en-US" altLang="en-US" b="1" smtClean="0">
              <a:solidFill>
                <a:srgbClr val="006699"/>
              </a:solidFill>
              <a:cs typeface="Arial" pitchFamily="34" charset="0"/>
            </a:endParaRPr>
          </a:p>
          <a:p>
            <a:pPr marL="515818" indent="-476139" eaLnBrk="1" hangingPunct="1">
              <a:lnSpc>
                <a:spcPct val="90000"/>
              </a:lnSpc>
              <a:buSzPct val="99000"/>
              <a:buNone/>
              <a:tabLst>
                <a:tab pos="398370" algn="l"/>
                <a:tab pos="2293401" algn="l"/>
              </a:tabLst>
            </a:pPr>
            <a:r>
              <a:rPr lang="en-US" altLang="en-US" b="1" smtClean="0">
                <a:solidFill>
                  <a:srgbClr val="006699"/>
                </a:solidFill>
                <a:cs typeface="Arial" pitchFamily="34" charset="0"/>
              </a:rPr>
              <a:t>Lesson III:	Joining a Health Center Board of 	Directors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609602" y="609600"/>
            <a:ext cx="9051925" cy="990600"/>
          </a:xfrm>
          <a:ln w="12700">
            <a:miter lim="800000"/>
            <a:headEnd/>
            <a:tailEnd/>
          </a:ln>
        </p:spPr>
        <p:txBody>
          <a:bodyPr wrap="square" lIns="91418" tIns="45710" rIns="40629" bIns="45710" numCol="1" anchor="ctr" anchorCtr="0" compatLnSpc="1">
            <a:prstTxWarp prst="textNoShape">
              <a:avLst/>
            </a:prstTxWarp>
            <a:normAutofit fontScale="90000"/>
          </a:bodyPr>
          <a:lstStyle/>
          <a:p>
            <a:pPr eaLnBrk="1" fontAlgn="auto" hangingPunct="1">
              <a:spcAft>
                <a:spcPts val="0"/>
              </a:spcAft>
              <a:defRPr/>
            </a:pPr>
            <a:r>
              <a:rPr lang="en-US" dirty="0" smtClean="0">
                <a:solidFill>
                  <a:schemeClr val="bg1"/>
                </a:solidFill>
                <a:effectLst/>
                <a:cs typeface="Arial Bold" charset="0"/>
                <a:sym typeface="Arial Bold" charset="0"/>
              </a:rPr>
              <a:t>Conditions that Affect Community Health</a:t>
            </a:r>
            <a:endParaRPr lang="en-US" dirty="0" smtClean="0">
              <a:solidFill>
                <a:schemeClr val="bg1"/>
              </a:solidFill>
              <a:effectLst/>
            </a:endParaRPr>
          </a:p>
        </p:txBody>
      </p:sp>
      <p:sp>
        <p:nvSpPr>
          <p:cNvPr id="17412" name="Rectangle 3"/>
          <p:cNvSpPr>
            <a:spLocks noGrp="1" noChangeArrowheads="1"/>
          </p:cNvSpPr>
          <p:nvPr>
            <p:ph idx="1"/>
          </p:nvPr>
        </p:nvSpPr>
        <p:spPr>
          <a:xfrm>
            <a:off x="609600" y="1828800"/>
            <a:ext cx="4800600" cy="3962400"/>
          </a:xfrm>
          <a:ln w="12700">
            <a:miter lim="800000"/>
            <a:headEnd/>
            <a:tailEnd/>
          </a:ln>
        </p:spPr>
        <p:txBody>
          <a:bodyPr lIns="91418" tIns="45710" rIns="40629" bIns="45710">
            <a:normAutofit/>
          </a:bodyPr>
          <a:lstStyle/>
          <a:p>
            <a:pPr marL="295390" indent="-295390" algn="ctr" eaLnBrk="1" fontAlgn="auto" hangingPunct="1">
              <a:lnSpc>
                <a:spcPct val="90000"/>
              </a:lnSpc>
              <a:spcBef>
                <a:spcPts val="279"/>
              </a:spcBef>
              <a:spcAft>
                <a:spcPts val="0"/>
              </a:spcAft>
              <a:buClr>
                <a:schemeClr val="accent4">
                  <a:lumMod val="50000"/>
                </a:schemeClr>
              </a:buClr>
              <a:buNone/>
              <a:defRPr/>
            </a:pPr>
            <a:endParaRPr lang="en-US" sz="2800" b="1" dirty="0">
              <a:solidFill>
                <a:srgbClr val="006699"/>
              </a:solidFill>
              <a:sym typeface="Arial Bold" charset="0"/>
            </a:endParaRP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rPr>
              <a:t>Environmental</a:t>
            </a: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rPr>
              <a:t>Socioeconomic</a:t>
            </a: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rPr>
              <a:t>Lifestyle</a:t>
            </a: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rPr>
              <a:t>Access to health services</a:t>
            </a:r>
          </a:p>
          <a:p>
            <a:pPr marL="0" indent="0" eaLnBrk="1" fontAlgn="auto" hangingPunct="1">
              <a:lnSpc>
                <a:spcPct val="90000"/>
              </a:lnSpc>
              <a:spcBef>
                <a:spcPts val="279"/>
              </a:spcBef>
              <a:spcAft>
                <a:spcPts val="0"/>
              </a:spcAft>
              <a:buClr>
                <a:schemeClr val="accent4">
                  <a:lumMod val="50000"/>
                </a:schemeClr>
              </a:buClr>
              <a:buNone/>
              <a:defRPr/>
            </a:pPr>
            <a:endParaRPr lang="en-US" sz="2800" b="1" dirty="0">
              <a:solidFill>
                <a:srgbClr val="006699"/>
              </a:solidFill>
            </a:endParaRPr>
          </a:p>
        </p:txBody>
      </p:sp>
      <p:pic>
        <p:nvPicPr>
          <p:cNvPr id="3074" name="Picture 2" descr="C:\Users\cantu\Desktop\photos for board curriculum\family pic 12-07-08 003.jpg"/>
          <p:cNvPicPr>
            <a:picLocks noChangeAspect="1" noChangeArrowheads="1"/>
          </p:cNvPicPr>
          <p:nvPr/>
        </p:nvPicPr>
        <p:blipFill>
          <a:blip r:embed="rId3" cstate="print"/>
          <a:srcRect/>
          <a:stretch>
            <a:fillRect/>
          </a:stretch>
        </p:blipFill>
        <p:spPr bwMode="auto">
          <a:xfrm>
            <a:off x="5658974" y="2286000"/>
            <a:ext cx="3538369" cy="2430395"/>
          </a:xfrm>
          <a:prstGeom prst="rect">
            <a:avLst/>
          </a:prstGeom>
          <a:ln>
            <a:noFill/>
          </a:ln>
          <a:effectLst>
            <a:softEdge rad="112500"/>
          </a:effectLst>
        </p:spPr>
      </p:pic>
      <p:pic>
        <p:nvPicPr>
          <p:cNvPr id="7" name="Picture 2" descr="C:\Users\cantu\Desktop\photos for board curriculum\vista 12.jpg"/>
          <p:cNvPicPr>
            <a:picLocks noChangeAspect="1" noChangeArrowheads="1"/>
          </p:cNvPicPr>
          <p:nvPr/>
        </p:nvPicPr>
        <p:blipFill>
          <a:blip r:embed="rId4" cstate="print"/>
          <a:srcRect/>
          <a:stretch>
            <a:fillRect/>
          </a:stretch>
        </p:blipFill>
        <p:spPr bwMode="auto">
          <a:xfrm>
            <a:off x="2438402" y="4343402"/>
            <a:ext cx="3113075" cy="213084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533400"/>
            <a:ext cx="9051925" cy="98425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dirty="0" smtClean="0">
                <a:solidFill>
                  <a:schemeClr val="bg1"/>
                </a:solidFill>
              </a:rPr>
              <a:t>  </a:t>
            </a:r>
          </a:p>
        </p:txBody>
      </p:sp>
      <p:sp>
        <p:nvSpPr>
          <p:cNvPr id="9219" name="Content Placeholder 2"/>
          <p:cNvSpPr>
            <a:spLocks noGrp="1"/>
          </p:cNvSpPr>
          <p:nvPr>
            <p:ph idx="1"/>
          </p:nvPr>
        </p:nvSpPr>
        <p:spPr>
          <a:xfrm>
            <a:off x="533402" y="2133600"/>
            <a:ext cx="9051925" cy="3500438"/>
          </a:xfrm>
          <a:ln>
            <a:miter lim="800000"/>
            <a:headEnd/>
            <a:tailEnd/>
          </a:ln>
        </p:spPr>
        <p:txBody>
          <a:bodyPr lIns="91418" tIns="45710" rIns="91418"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Can anyone think of a condition or situation that may be leading to some health problems in your community? </a:t>
            </a:r>
          </a:p>
          <a:p>
            <a:pPr marL="0" indent="0" eaLnBrk="1" fontAlgn="auto" hangingPunct="1">
              <a:spcBef>
                <a:spcPts val="279"/>
              </a:spcBef>
              <a:spcAft>
                <a:spcPts val="0"/>
              </a:spcAft>
              <a:buClr>
                <a:schemeClr val="accent4">
                  <a:lumMod val="50000"/>
                </a:schemeClr>
              </a:buClr>
              <a:buNone/>
              <a:defRPr/>
            </a:pPr>
            <a:endParaRPr lang="en-US" sz="3600" b="1" dirty="0">
              <a:solidFill>
                <a:srgbClr val="006699"/>
              </a:solidFill>
            </a:endParaRP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Please share.</a:t>
            </a:r>
          </a:p>
          <a:p>
            <a:pPr marL="295390" indent="-295390" eaLnBrk="1" fontAlgn="auto" hangingPunct="1">
              <a:spcBef>
                <a:spcPts val="279"/>
              </a:spcBef>
              <a:spcAft>
                <a:spcPts val="0"/>
              </a:spcAft>
              <a:buFont typeface="Wingdings 2"/>
              <a:buChar char=""/>
              <a:defRPr/>
            </a:pPr>
            <a:endParaRPr lang="en-US" b="1" dirty="0"/>
          </a:p>
          <a:p>
            <a:pPr marL="0" indent="0" eaLnBrk="1" fontAlgn="auto" hangingPunct="1">
              <a:spcBef>
                <a:spcPts val="279"/>
              </a:spcBef>
              <a:spcAft>
                <a:spcPts val="0"/>
              </a:spcAft>
              <a:buNone/>
              <a:defRPr/>
            </a:pPr>
            <a:endParaRPr lang="en-US" b="1" dirty="0"/>
          </a:p>
          <a:p>
            <a:pPr marL="0" indent="0" eaLnBrk="1" fontAlgn="auto" hangingPunct="1">
              <a:spcBef>
                <a:spcPts val="279"/>
              </a:spcBef>
              <a:spcAft>
                <a:spcPts val="0"/>
              </a:spcAft>
              <a:buNone/>
              <a:defRPr/>
            </a:pPr>
            <a:endParaRPr lang="en-US" b="1" dirty="0" smtClean="0">
              <a:latin typeface="Arial" pitchFamily="34" charset="0"/>
              <a:cs typeface="Arial" pitchFamily="34" charset="0"/>
            </a:endParaRPr>
          </a:p>
          <a:p>
            <a:pPr marL="295390" indent="-295390" algn="ctr" eaLnBrk="1" fontAlgn="auto" hangingPunct="1">
              <a:spcBef>
                <a:spcPts val="279"/>
              </a:spcBef>
              <a:spcAft>
                <a:spcPts val="0"/>
              </a:spcAft>
              <a:buNone/>
              <a:defRPr/>
            </a:pPr>
            <a:endParaRPr lang="en-US" b="1" dirty="0" smtClean="0"/>
          </a:p>
          <a:p>
            <a:pPr marL="295390" indent="-295390" algn="ctr" eaLnBrk="1" fontAlgn="auto" hangingPunct="1">
              <a:spcBef>
                <a:spcPts val="279"/>
              </a:spcBef>
              <a:spcAft>
                <a:spcPts val="0"/>
              </a:spcAft>
              <a:buNone/>
              <a:defRPr/>
            </a:pPr>
            <a:endParaRPr lang="en-US" b="1" dirty="0" smtClean="0"/>
          </a:p>
        </p:txBody>
      </p:sp>
      <p:pic>
        <p:nvPicPr>
          <p:cNvPr id="64516" name="Picture 2" desc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1" y="228601"/>
            <a:ext cx="1649413"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533402" y="609601"/>
            <a:ext cx="9051925" cy="1157287"/>
          </a:xfrm>
          <a:ln w="12700">
            <a:miter lim="800000"/>
            <a:headEnd/>
            <a:tailEnd/>
          </a:ln>
        </p:spPr>
        <p:txBody>
          <a:bodyPr wrap="square" lIns="91418" tIns="45710" rIns="40629" bIns="45710" numCol="1" anchor="ctr" anchorCtr="0" compatLnSpc="1">
            <a:prstTxWarp prst="textNoShape">
              <a:avLst/>
            </a:prstTxWarp>
            <a:normAutofit fontScale="90000"/>
          </a:bodyPr>
          <a:lstStyle/>
          <a:p>
            <a:pPr eaLnBrk="1" fontAlgn="auto" hangingPunct="1">
              <a:spcAft>
                <a:spcPts val="0"/>
              </a:spcAft>
              <a:defRPr/>
            </a:pPr>
            <a:r>
              <a:rPr lang="en-US" dirty="0" smtClean="0">
                <a:solidFill>
                  <a:schemeClr val="bg1"/>
                </a:solidFill>
              </a:rPr>
              <a:t>Community Health Involvement Example</a:t>
            </a:r>
          </a:p>
        </p:txBody>
      </p:sp>
      <p:sp>
        <p:nvSpPr>
          <p:cNvPr id="65539" name="Rectangle 3"/>
          <p:cNvSpPr>
            <a:spLocks noGrp="1" noChangeArrowheads="1"/>
          </p:cNvSpPr>
          <p:nvPr>
            <p:ph idx="1"/>
          </p:nvPr>
        </p:nvSpPr>
        <p:spPr>
          <a:xfrm>
            <a:off x="1981202" y="3124200"/>
            <a:ext cx="6629400" cy="3348038"/>
          </a:xfrm>
          <a:extLst>
            <a:ext uri="{91240B29-F687-4F45-9708-019B960494DF}">
              <a14:hiddenLine xmlns:a14="http://schemas.microsoft.com/office/drawing/2010/main" w="12700">
                <a:solidFill>
                  <a:srgbClr val="000000"/>
                </a:solidFill>
                <a:miter lim="800000"/>
                <a:headEnd/>
                <a:tailEnd/>
              </a14:hiddenLine>
            </a:ext>
          </a:extLst>
        </p:spPr>
        <p:txBody>
          <a:bodyPr lIns="91418" tIns="45710" rIns="40629" bIns="45710"/>
          <a:lstStyle/>
          <a:p>
            <a:pPr algn="ctr" eaLnBrk="1" hangingPunct="1">
              <a:lnSpc>
                <a:spcPct val="90000"/>
              </a:lnSpc>
              <a:buFontTx/>
              <a:buNone/>
            </a:pPr>
            <a:endParaRPr lang="en-US" altLang="en-US" sz="3600" b="1">
              <a:solidFill>
                <a:srgbClr val="006699"/>
              </a:solidFill>
            </a:endParaRPr>
          </a:p>
          <a:p>
            <a:pPr algn="ctr" eaLnBrk="1" hangingPunct="1">
              <a:lnSpc>
                <a:spcPct val="90000"/>
              </a:lnSpc>
              <a:buFontTx/>
              <a:buNone/>
            </a:pPr>
            <a:endParaRPr lang="en-US" altLang="en-US" sz="3600" b="1">
              <a:solidFill>
                <a:srgbClr val="006699"/>
              </a:solidFill>
            </a:endParaRPr>
          </a:p>
          <a:p>
            <a:pPr algn="ctr" eaLnBrk="1" hangingPunct="1">
              <a:lnSpc>
                <a:spcPct val="90000"/>
              </a:lnSpc>
              <a:buFontTx/>
              <a:buNone/>
            </a:pPr>
            <a:r>
              <a:rPr lang="en-US" altLang="en-US" sz="3600" b="1">
                <a:solidFill>
                  <a:srgbClr val="006699"/>
                </a:solidFill>
              </a:rPr>
              <a:t>Video clip: </a:t>
            </a:r>
          </a:p>
          <a:p>
            <a:pPr algn="ctr" eaLnBrk="1" hangingPunct="1">
              <a:lnSpc>
                <a:spcPct val="90000"/>
              </a:lnSpc>
              <a:buFontTx/>
              <a:buNone/>
            </a:pPr>
            <a:r>
              <a:rPr lang="en-US" altLang="en-US" sz="3600" b="1">
                <a:solidFill>
                  <a:srgbClr val="006699"/>
                </a:solidFill>
              </a:rPr>
              <a:t>“Creating an Urban Park in Santa Ana, CA”</a:t>
            </a:r>
          </a:p>
        </p:txBody>
      </p:sp>
      <p:pic>
        <p:nvPicPr>
          <p:cNvPr id="65540" name="Picture 2" descr="C:\Users\Vangie\AppData\Local\Microsoft\Windows\Temporary Internet Files\Content.IE5\TONUSEDF\MC90043482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2" y="2133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609600"/>
            <a:ext cx="9051925" cy="98425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sz="3200" dirty="0">
                <a:solidFill>
                  <a:schemeClr val="bg1"/>
                </a:solidFill>
              </a:rPr>
              <a:t>  </a:t>
            </a:r>
          </a:p>
        </p:txBody>
      </p:sp>
      <p:sp>
        <p:nvSpPr>
          <p:cNvPr id="9219" name="Content Placeholder 2"/>
          <p:cNvSpPr>
            <a:spLocks noGrp="1"/>
          </p:cNvSpPr>
          <p:nvPr>
            <p:ph idx="1"/>
          </p:nvPr>
        </p:nvSpPr>
        <p:spPr>
          <a:xfrm>
            <a:off x="609600" y="2133601"/>
            <a:ext cx="8839200" cy="3971925"/>
          </a:xfrm>
          <a:ln>
            <a:miter lim="800000"/>
            <a:headEnd/>
            <a:tailEnd/>
          </a:ln>
        </p:spPr>
        <p:txBody>
          <a:bodyPr lIns="91418" tIns="45710" rIns="91418"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What did you notice about community participation in this video?</a:t>
            </a: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What did you notice about leadership?</a:t>
            </a: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Who was a leader? What leadership qualities did these people have? </a:t>
            </a:r>
            <a:endParaRPr lang="en-US" sz="36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cs typeface="Arial" pitchFamily="34" charset="0"/>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3600" b="1" dirty="0">
              <a:solidFill>
                <a:srgbClr val="006699"/>
              </a:solidFill>
            </a:endParaRPr>
          </a:p>
        </p:txBody>
      </p:sp>
      <p:pic>
        <p:nvPicPr>
          <p:cNvPr id="66564" name="Picture 2" desc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80999"/>
            <a:ext cx="15192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533402" y="609600"/>
            <a:ext cx="9051925" cy="984250"/>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dirty="0" smtClean="0">
                <a:solidFill>
                  <a:schemeClr val="bg1"/>
                </a:solidFill>
              </a:rPr>
              <a:t>  </a:t>
            </a:r>
          </a:p>
        </p:txBody>
      </p:sp>
      <p:sp>
        <p:nvSpPr>
          <p:cNvPr id="9219" name="Content Placeholder 2"/>
          <p:cNvSpPr>
            <a:spLocks noGrp="1"/>
          </p:cNvSpPr>
          <p:nvPr>
            <p:ph idx="1"/>
          </p:nvPr>
        </p:nvSpPr>
        <p:spPr>
          <a:xfrm>
            <a:off x="533400" y="2209802"/>
            <a:ext cx="8763000" cy="3971925"/>
          </a:xfrm>
          <a:ln>
            <a:miter lim="800000"/>
            <a:headEnd/>
            <a:tailEnd/>
          </a:ln>
        </p:spPr>
        <p:txBody>
          <a:bodyPr lIns="91418" tIns="45710" rIns="91418"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b="1" dirty="0" smtClean="0">
                <a:solidFill>
                  <a:srgbClr val="006699"/>
                </a:solidFill>
              </a:rPr>
              <a:t>How </a:t>
            </a:r>
            <a:r>
              <a:rPr lang="en-US" b="1" dirty="0">
                <a:solidFill>
                  <a:srgbClr val="006699"/>
                </a:solidFill>
              </a:rPr>
              <a:t>many of you </a:t>
            </a:r>
            <a:r>
              <a:rPr lang="en-US" b="1" dirty="0" smtClean="0">
                <a:solidFill>
                  <a:srgbClr val="006699"/>
                </a:solidFill>
              </a:rPr>
              <a:t>are currently agricultural workers? </a:t>
            </a:r>
            <a:endParaRPr lang="en-US" b="1" dirty="0">
              <a:solidFill>
                <a:srgbClr val="006699"/>
              </a:solidFill>
            </a:endParaRPr>
          </a:p>
          <a:p>
            <a:pPr marL="295390" indent="-295390" eaLnBrk="1" fontAlgn="auto" hangingPunct="1">
              <a:spcBef>
                <a:spcPts val="279"/>
              </a:spcBef>
              <a:spcAft>
                <a:spcPts val="0"/>
              </a:spcAft>
              <a:buClr>
                <a:schemeClr val="accent4">
                  <a:lumMod val="50000"/>
                </a:schemeClr>
              </a:buClr>
              <a:buFont typeface="Wingdings 2"/>
              <a:buChar char=""/>
              <a:defRPr/>
            </a:pPr>
            <a:r>
              <a:rPr lang="en-US" b="1" dirty="0" smtClean="0">
                <a:solidFill>
                  <a:srgbClr val="006699"/>
                </a:solidFill>
              </a:rPr>
              <a:t>How </a:t>
            </a:r>
            <a:r>
              <a:rPr lang="en-US" b="1" dirty="0">
                <a:solidFill>
                  <a:srgbClr val="006699"/>
                </a:solidFill>
              </a:rPr>
              <a:t>many have been </a:t>
            </a:r>
            <a:r>
              <a:rPr lang="en-US" b="1" dirty="0" smtClean="0">
                <a:solidFill>
                  <a:srgbClr val="006699"/>
                </a:solidFill>
              </a:rPr>
              <a:t>agricultural workers </a:t>
            </a:r>
            <a:r>
              <a:rPr lang="en-US" b="1" dirty="0">
                <a:solidFill>
                  <a:srgbClr val="006699"/>
                </a:solidFill>
              </a:rPr>
              <a:t>at some </a:t>
            </a:r>
            <a:r>
              <a:rPr lang="en-US" b="1" dirty="0" smtClean="0">
                <a:solidFill>
                  <a:srgbClr val="006699"/>
                </a:solidFill>
              </a:rPr>
              <a:t>point?</a:t>
            </a:r>
          </a:p>
          <a:p>
            <a:pPr marL="295390" indent="-295390" eaLnBrk="1" fontAlgn="auto" hangingPunct="1">
              <a:spcBef>
                <a:spcPts val="279"/>
              </a:spcBef>
              <a:spcAft>
                <a:spcPts val="0"/>
              </a:spcAft>
              <a:buClr>
                <a:schemeClr val="accent4">
                  <a:lumMod val="50000"/>
                </a:schemeClr>
              </a:buClr>
              <a:buFont typeface="Wingdings 2"/>
              <a:buChar char=""/>
              <a:defRPr/>
            </a:pPr>
            <a:r>
              <a:rPr lang="en-US" b="1" dirty="0" smtClean="0">
                <a:solidFill>
                  <a:srgbClr val="006699"/>
                </a:solidFill>
              </a:rPr>
              <a:t>How </a:t>
            </a:r>
            <a:r>
              <a:rPr lang="en-US" b="1" dirty="0">
                <a:solidFill>
                  <a:srgbClr val="006699"/>
                </a:solidFill>
              </a:rPr>
              <a:t>many are family members of a </a:t>
            </a:r>
            <a:r>
              <a:rPr lang="en-US" b="1" dirty="0" smtClean="0">
                <a:solidFill>
                  <a:srgbClr val="006699"/>
                </a:solidFill>
              </a:rPr>
              <a:t>agricultural worker? </a:t>
            </a:r>
            <a:endParaRPr lang="en-US" b="1" dirty="0">
              <a:solidFill>
                <a:srgbClr val="006699"/>
              </a:solidFill>
            </a:endParaRPr>
          </a:p>
          <a:p>
            <a:pPr marL="0" indent="0" eaLnBrk="1" fontAlgn="auto" hangingPunct="1">
              <a:spcBef>
                <a:spcPts val="279"/>
              </a:spcBef>
              <a:spcAft>
                <a:spcPts val="0"/>
              </a:spcAft>
              <a:buClr>
                <a:schemeClr val="accent4">
                  <a:lumMod val="50000"/>
                </a:schemeClr>
              </a:buClr>
              <a:buNone/>
              <a:defRPr/>
            </a:pPr>
            <a:endParaRPr lang="en-US"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b="1" dirty="0" smtClean="0">
              <a:solidFill>
                <a:srgbClr val="006699"/>
              </a:solidFill>
              <a:cs typeface="Arial" pitchFamily="34" charset="0"/>
            </a:endParaRPr>
          </a:p>
          <a:p>
            <a:pPr marL="295390" indent="-295390" algn="ctr" eaLnBrk="1" fontAlgn="auto" hangingPunct="1">
              <a:spcBef>
                <a:spcPts val="279"/>
              </a:spcBef>
              <a:spcAft>
                <a:spcPts val="0"/>
              </a:spcAft>
              <a:buClr>
                <a:schemeClr val="accent4">
                  <a:lumMod val="50000"/>
                </a:schemeClr>
              </a:buClr>
              <a:buNone/>
              <a:defRPr/>
            </a:pPr>
            <a:endParaRPr lang="en-US" b="1" dirty="0" smtClean="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b="1" dirty="0" smtClean="0">
              <a:solidFill>
                <a:srgbClr val="006699"/>
              </a:solidFill>
            </a:endParaRPr>
          </a:p>
        </p:txBody>
      </p:sp>
      <p:pic>
        <p:nvPicPr>
          <p:cNvPr id="67588" name="Picture 2" desc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80999"/>
            <a:ext cx="15192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bwMode="auto">
          <a:xfrm>
            <a:off x="533402" y="533400"/>
            <a:ext cx="9051925" cy="1157287"/>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chemeClr val="bg1"/>
                </a:solidFill>
              </a:rPr>
              <a:t>Agricultural Worker Health</a:t>
            </a:r>
          </a:p>
        </p:txBody>
      </p:sp>
      <p:sp>
        <p:nvSpPr>
          <p:cNvPr id="8" name="Content Placeholder 2"/>
          <p:cNvSpPr>
            <a:spLocks noGrp="1"/>
          </p:cNvSpPr>
          <p:nvPr>
            <p:ph idx="1"/>
          </p:nvPr>
        </p:nvSpPr>
        <p:spPr>
          <a:xfrm>
            <a:off x="533400" y="1752600"/>
            <a:ext cx="8991600" cy="4724400"/>
          </a:xfrm>
          <a:ln>
            <a:miter lim="800000"/>
            <a:headEnd/>
            <a:tailEnd/>
          </a:ln>
        </p:spPr>
        <p:txBody>
          <a:bodyPr lIns="91418" tIns="45710" rIns="91418" bIns="45710">
            <a:no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While agricultural workers share some of the health conditions and concerns we’ve discussed for the Hispanic/Latino population as a whole, agricultural workers have other unique health needs due to the difficult conditions of the work.</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Often the frequency or intensity of a health problem is greater within the agricultural worker population than in the overall Hispanic/Latino population because of lack of access to care, extreme poverty and migratory nature of the work. </a:t>
            </a:r>
          </a:p>
          <a:p>
            <a:pPr marL="295390" indent="-295390" eaLnBrk="1" fontAlgn="auto" hangingPunct="1">
              <a:spcBef>
                <a:spcPts val="279"/>
              </a:spcBef>
              <a:spcAft>
                <a:spcPts val="0"/>
              </a:spcAft>
              <a:buClr>
                <a:schemeClr val="accent4">
                  <a:lumMod val="50000"/>
                </a:schemeClr>
              </a:buClr>
              <a:buFont typeface="Wingdings 2"/>
              <a:buChar char=""/>
              <a:defRPr/>
            </a:pPr>
            <a:endParaRPr lang="en-US" sz="28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2800" b="1" dirty="0">
              <a:solidFill>
                <a:srgbClr val="006699"/>
              </a:solidFill>
              <a:cs typeface="Arial" pitchFamily="34" charset="0"/>
            </a:endParaRPr>
          </a:p>
          <a:p>
            <a:pPr marL="295390" indent="-295390" algn="ctr" eaLnBrk="1" fontAlgn="auto" hangingPunct="1">
              <a:spcBef>
                <a:spcPts val="279"/>
              </a:spcBef>
              <a:spcAft>
                <a:spcPts val="0"/>
              </a:spcAft>
              <a:buClr>
                <a:schemeClr val="accent4">
                  <a:lumMod val="50000"/>
                </a:schemeClr>
              </a:buClr>
              <a:buNone/>
              <a:defRPr/>
            </a:pPr>
            <a:endParaRPr lang="en-US" sz="28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2800" b="1" dirty="0">
              <a:solidFill>
                <a:srgbClr val="006699"/>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57203" y="533400"/>
            <a:ext cx="9051925" cy="1157287"/>
          </a:xfrm>
          <a:ln>
            <a:miter lim="800000"/>
            <a:headEnd/>
            <a:tailEnd/>
          </a:ln>
        </p:spPr>
        <p:txBody>
          <a:bodyPr wrap="square" lIns="91418" tIns="45710" rIns="91418" bIns="45710" numCol="1" anchor="ctr" anchorCtr="0" compatLnSpc="1">
            <a:prstTxWarp prst="textNoShape">
              <a:avLst/>
            </a:prstTxWarp>
          </a:bodyPr>
          <a:lstStyle/>
          <a:p>
            <a:pPr eaLnBrk="1" fontAlgn="auto" hangingPunct="1">
              <a:spcAft>
                <a:spcPts val="0"/>
              </a:spcAft>
              <a:defRPr/>
            </a:pPr>
            <a:r>
              <a:rPr lang="en-US" dirty="0" smtClean="0">
                <a:solidFill>
                  <a:schemeClr val="bg1"/>
                </a:solidFill>
              </a:rPr>
              <a:t>  </a:t>
            </a:r>
          </a:p>
        </p:txBody>
      </p:sp>
      <p:sp>
        <p:nvSpPr>
          <p:cNvPr id="9219" name="Content Placeholder 2"/>
          <p:cNvSpPr>
            <a:spLocks noGrp="1"/>
          </p:cNvSpPr>
          <p:nvPr>
            <p:ph idx="1"/>
          </p:nvPr>
        </p:nvSpPr>
        <p:spPr>
          <a:xfrm>
            <a:off x="609603" y="1905002"/>
            <a:ext cx="8259763" cy="5008563"/>
          </a:xfrm>
          <a:ln>
            <a:miter lim="800000"/>
            <a:headEnd/>
            <a:tailEnd/>
          </a:ln>
        </p:spPr>
        <p:txBody>
          <a:bodyPr lIns="91418" tIns="45710" rIns="91418"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b="1" dirty="0" smtClean="0">
                <a:solidFill>
                  <a:srgbClr val="006699"/>
                </a:solidFill>
                <a:cs typeface="Arial" pitchFamily="34" charset="0"/>
              </a:rPr>
              <a:t>What are some of the unique </a:t>
            </a:r>
            <a:r>
              <a:rPr lang="en-US" b="1" i="1" dirty="0" smtClean="0">
                <a:solidFill>
                  <a:srgbClr val="006699"/>
                </a:solidFill>
                <a:cs typeface="Arial" pitchFamily="34" charset="0"/>
              </a:rPr>
              <a:t>conditions</a:t>
            </a:r>
            <a:r>
              <a:rPr lang="en-US" b="1" dirty="0" smtClean="0">
                <a:solidFill>
                  <a:srgbClr val="006699"/>
                </a:solidFill>
                <a:cs typeface="Arial" pitchFamily="34" charset="0"/>
              </a:rPr>
              <a:t> of the agricultural worker community that negatively affect agricultural worker health? </a:t>
            </a:r>
          </a:p>
          <a:p>
            <a:pPr marL="295390" indent="-295390" eaLnBrk="1" fontAlgn="auto" hangingPunct="1">
              <a:spcBef>
                <a:spcPts val="279"/>
              </a:spcBef>
              <a:spcAft>
                <a:spcPts val="0"/>
              </a:spcAft>
              <a:buClr>
                <a:schemeClr val="accent4">
                  <a:lumMod val="50000"/>
                </a:schemeClr>
              </a:buClr>
              <a:buFont typeface="Wingdings 2"/>
              <a:buChar char=""/>
              <a:defRPr/>
            </a:pPr>
            <a:r>
              <a:rPr lang="en-US" b="1" dirty="0" smtClean="0">
                <a:solidFill>
                  <a:srgbClr val="006699"/>
                </a:solidFill>
                <a:cs typeface="Arial" pitchFamily="34" charset="0"/>
              </a:rPr>
              <a:t>What are the greatest </a:t>
            </a:r>
            <a:r>
              <a:rPr lang="en-US" b="1" i="1" dirty="0" smtClean="0">
                <a:solidFill>
                  <a:srgbClr val="006699"/>
                </a:solidFill>
                <a:cs typeface="Arial" pitchFamily="34" charset="0"/>
              </a:rPr>
              <a:t>health problems </a:t>
            </a:r>
            <a:r>
              <a:rPr lang="en-US" b="1" dirty="0" smtClean="0">
                <a:solidFill>
                  <a:srgbClr val="006699"/>
                </a:solidFill>
                <a:cs typeface="Arial" pitchFamily="34" charset="0"/>
              </a:rPr>
              <a:t>you have seen in the agricultural worker community, or experienced yourself as an agricultural worker?</a:t>
            </a:r>
            <a:endParaRPr lang="en-US" b="1" dirty="0" smtClean="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b="1" dirty="0" smtClean="0">
              <a:solidFill>
                <a:srgbClr val="006699"/>
              </a:solidFill>
              <a:cs typeface="Arial" pitchFamily="34" charset="0"/>
            </a:endParaRPr>
          </a:p>
          <a:p>
            <a:pPr marL="295390" indent="-295390" algn="ctr" eaLnBrk="1" fontAlgn="auto" hangingPunct="1">
              <a:spcBef>
                <a:spcPts val="279"/>
              </a:spcBef>
              <a:spcAft>
                <a:spcPts val="0"/>
              </a:spcAft>
              <a:buClr>
                <a:schemeClr val="accent4">
                  <a:lumMod val="50000"/>
                </a:schemeClr>
              </a:buClr>
              <a:buNone/>
              <a:defRPr/>
            </a:pPr>
            <a:endParaRPr lang="en-US" b="1" dirty="0" smtClean="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b="1" dirty="0" smtClean="0">
              <a:solidFill>
                <a:srgbClr val="006699"/>
              </a:solidFill>
            </a:endParaRPr>
          </a:p>
        </p:txBody>
      </p:sp>
      <p:pic>
        <p:nvPicPr>
          <p:cNvPr id="69636" name="Picture 2" desc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2" y="304800"/>
            <a:ext cx="151923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533400" y="609600"/>
            <a:ext cx="9002714" cy="990600"/>
          </a:xfrm>
          <a:ln w="12700">
            <a:miter lim="800000"/>
            <a:headEnd/>
            <a:tailEnd/>
          </a:ln>
        </p:spPr>
        <p:txBody>
          <a:bodyPr wrap="square" lIns="91418" tIns="45710" rIns="40629" bIns="45710" numCol="1" anchor="ctr" anchorCtr="0" compatLnSpc="1">
            <a:prstTxWarp prst="textNoShape">
              <a:avLst/>
            </a:prstTxWarp>
            <a:normAutofit fontScale="90000"/>
          </a:bodyPr>
          <a:lstStyle/>
          <a:p>
            <a:pPr eaLnBrk="1" fontAlgn="auto" hangingPunct="1">
              <a:spcAft>
                <a:spcPts val="0"/>
              </a:spcAft>
              <a:defRPr/>
            </a:pPr>
            <a:r>
              <a:rPr lang="en-US" sz="3200" dirty="0">
                <a:solidFill>
                  <a:srgbClr val="FFFFFF"/>
                </a:solidFill>
                <a:effectLst/>
                <a:cs typeface="Arial Bold" charset="0"/>
                <a:sym typeface="Arial Bold" charset="0"/>
              </a:rPr>
              <a:t>Unique Conditions Affecting Agricultural Worker Health</a:t>
            </a:r>
          </a:p>
        </p:txBody>
      </p:sp>
      <p:sp>
        <p:nvSpPr>
          <p:cNvPr id="2" name="Rectangle 1"/>
          <p:cNvSpPr/>
          <p:nvPr/>
        </p:nvSpPr>
        <p:spPr>
          <a:xfrm>
            <a:off x="533400" y="1676402"/>
            <a:ext cx="8991600" cy="5326109"/>
          </a:xfrm>
          <a:prstGeom prst="rect">
            <a:avLst/>
          </a:prstGeom>
        </p:spPr>
        <p:txBody>
          <a:bodyPr lIns="91418" tIns="45710" rIns="91418" bIns="45710">
            <a:spAutoFit/>
          </a:bodyPr>
          <a:lstStyle/>
          <a:p>
            <a:pPr marL="231721" indent="-231721" eaLnBrk="0" hangingPunct="0">
              <a:buClr>
                <a:schemeClr val="accent4">
                  <a:lumMod val="50000"/>
                </a:schemeClr>
              </a:buClr>
              <a:buFont typeface="Arial" pitchFamily="34" charset="0"/>
              <a:buChar char="•"/>
              <a:defRPr/>
            </a:pPr>
            <a:r>
              <a:rPr lang="en-US" sz="2800" dirty="0">
                <a:solidFill>
                  <a:srgbClr val="006699"/>
                </a:solidFill>
                <a:latin typeface="+mn-lt"/>
                <a:cs typeface="+mn-cs"/>
              </a:rPr>
              <a:t>Low educational level and literacy</a:t>
            </a:r>
          </a:p>
          <a:p>
            <a:pPr marL="231721" indent="-231721" eaLnBrk="0" hangingPunct="0">
              <a:buClr>
                <a:schemeClr val="accent4">
                  <a:lumMod val="50000"/>
                </a:schemeClr>
              </a:buClr>
              <a:buFont typeface="Arial" pitchFamily="34" charset="0"/>
              <a:buChar char="•"/>
              <a:defRPr/>
            </a:pPr>
            <a:r>
              <a:rPr lang="en-US" sz="2800" dirty="0">
                <a:solidFill>
                  <a:srgbClr val="006699"/>
                </a:solidFill>
                <a:latin typeface="+mn-lt"/>
                <a:cs typeface="+mn-cs"/>
              </a:rPr>
              <a:t>Poverty</a:t>
            </a:r>
          </a:p>
          <a:p>
            <a:pPr marL="231721" indent="-231721" eaLnBrk="0" hangingPunct="0">
              <a:buClr>
                <a:schemeClr val="accent4">
                  <a:lumMod val="50000"/>
                </a:schemeClr>
              </a:buClr>
              <a:buFont typeface="Arial" pitchFamily="34" charset="0"/>
              <a:buChar char="•"/>
              <a:defRPr/>
            </a:pPr>
            <a:r>
              <a:rPr lang="en-US" sz="2800" dirty="0">
                <a:solidFill>
                  <a:srgbClr val="006699"/>
                </a:solidFill>
                <a:latin typeface="+mn-lt"/>
                <a:cs typeface="+mn-cs"/>
              </a:rPr>
              <a:t>Inadequate housing</a:t>
            </a:r>
          </a:p>
          <a:p>
            <a:pPr marL="238069" lvl="1" indent="-238069" eaLnBrk="0" hangingPunct="0">
              <a:buClr>
                <a:schemeClr val="accent4">
                  <a:lumMod val="50000"/>
                </a:schemeClr>
              </a:buClr>
              <a:buFont typeface="Arial" pitchFamily="34" charset="0"/>
              <a:buChar char="•"/>
              <a:defRPr/>
            </a:pPr>
            <a:r>
              <a:rPr lang="en-US" sz="2800" dirty="0">
                <a:solidFill>
                  <a:srgbClr val="006699"/>
                </a:solidFill>
                <a:latin typeface="+mn-lt"/>
                <a:cs typeface="+mn-cs"/>
              </a:rPr>
              <a:t>Frequent mobility from one community to another</a:t>
            </a:r>
          </a:p>
          <a:p>
            <a:pPr marL="238069" lvl="1" indent="-238069" eaLnBrk="0" hangingPunct="0">
              <a:buClr>
                <a:schemeClr val="accent4">
                  <a:lumMod val="50000"/>
                </a:schemeClr>
              </a:buClr>
              <a:buFont typeface="Arial" pitchFamily="34" charset="0"/>
              <a:buChar char="•"/>
              <a:defRPr/>
            </a:pPr>
            <a:r>
              <a:rPr lang="en-US" sz="2800" dirty="0">
                <a:solidFill>
                  <a:srgbClr val="006699"/>
                </a:solidFill>
                <a:latin typeface="+mn-lt"/>
                <a:cs typeface="+mn-cs"/>
              </a:rPr>
              <a:t>Lack of hygienic conditions, such as  clean and potable water</a:t>
            </a:r>
          </a:p>
          <a:p>
            <a:pPr marL="238069" lvl="1" indent="-238069" eaLnBrk="0" hangingPunct="0">
              <a:buClr>
                <a:schemeClr val="accent4">
                  <a:lumMod val="50000"/>
                </a:schemeClr>
              </a:buClr>
              <a:buFont typeface="Arial" pitchFamily="34" charset="0"/>
              <a:buChar char="•"/>
              <a:defRPr/>
            </a:pPr>
            <a:r>
              <a:rPr lang="en-US" sz="2800" dirty="0">
                <a:solidFill>
                  <a:srgbClr val="006699"/>
                </a:solidFill>
                <a:latin typeface="+mn-lt"/>
                <a:cs typeface="+mn-cs"/>
              </a:rPr>
              <a:t>Exposure to heat and sun </a:t>
            </a:r>
          </a:p>
          <a:p>
            <a:pPr marL="238069" lvl="1" indent="-238069" eaLnBrk="0" hangingPunct="0">
              <a:buClr>
                <a:schemeClr val="accent4">
                  <a:lumMod val="50000"/>
                </a:schemeClr>
              </a:buClr>
              <a:buFont typeface="Arial" pitchFamily="34" charset="0"/>
              <a:buChar char="•"/>
              <a:defRPr/>
            </a:pPr>
            <a:r>
              <a:rPr lang="en-US" sz="2800" dirty="0">
                <a:solidFill>
                  <a:srgbClr val="006699"/>
                </a:solidFill>
                <a:latin typeface="+mn-lt"/>
                <a:cs typeface="+mn-cs"/>
              </a:rPr>
              <a:t>Dangerous machinery and equipment</a:t>
            </a:r>
          </a:p>
          <a:p>
            <a:pPr marL="238069" lvl="1" indent="-238069" eaLnBrk="0" hangingPunct="0">
              <a:buClr>
                <a:schemeClr val="accent4">
                  <a:lumMod val="50000"/>
                </a:schemeClr>
              </a:buClr>
              <a:buFont typeface="Arial" pitchFamily="34" charset="0"/>
              <a:buChar char="•"/>
              <a:defRPr/>
            </a:pPr>
            <a:r>
              <a:rPr lang="en-US" sz="2800" dirty="0">
                <a:solidFill>
                  <a:srgbClr val="006699"/>
                </a:solidFill>
                <a:latin typeface="+mn-lt"/>
                <a:cs typeface="+mn-cs"/>
              </a:rPr>
              <a:t>Exposure to pesticides and pollution</a:t>
            </a:r>
          </a:p>
          <a:p>
            <a:pPr marL="238069" lvl="1" indent="-238069" eaLnBrk="0" hangingPunct="0">
              <a:buClr>
                <a:schemeClr val="accent4">
                  <a:lumMod val="50000"/>
                </a:schemeClr>
              </a:buClr>
              <a:buFont typeface="Arial" pitchFamily="34" charset="0"/>
              <a:buChar char="•"/>
              <a:defRPr/>
            </a:pPr>
            <a:r>
              <a:rPr lang="en-US" sz="2800" dirty="0">
                <a:solidFill>
                  <a:srgbClr val="006699"/>
                </a:solidFill>
                <a:latin typeface="+mn-lt"/>
                <a:cs typeface="+mn-cs"/>
              </a:rPr>
              <a:t>Repeated and frequent body movements </a:t>
            </a:r>
          </a:p>
          <a:p>
            <a:pPr marL="238069" lvl="1" indent="-238069" eaLnBrk="0" hangingPunct="0">
              <a:buClr>
                <a:schemeClr val="accent4">
                  <a:lumMod val="50000"/>
                </a:schemeClr>
              </a:buClr>
              <a:buFont typeface="Arial" pitchFamily="34" charset="0"/>
              <a:buChar char="•"/>
              <a:defRPr/>
            </a:pPr>
            <a:r>
              <a:rPr lang="en-US" sz="2800" dirty="0">
                <a:solidFill>
                  <a:srgbClr val="006699"/>
                </a:solidFill>
                <a:latin typeface="+mn-lt"/>
                <a:cs typeface="+mn-cs"/>
              </a:rPr>
              <a:t>Lack of sick benefits, such as time off to visit the doctor or health insurance </a:t>
            </a:r>
          </a:p>
          <a:p>
            <a:pPr eaLnBrk="0" hangingPunct="0">
              <a:buClr>
                <a:schemeClr val="accent4">
                  <a:lumMod val="50000"/>
                </a:schemeClr>
              </a:buClr>
              <a:defRPr/>
            </a:pPr>
            <a:r>
              <a:rPr lang="en-US" sz="2800" dirty="0">
                <a:solidFill>
                  <a:srgbClr val="006699"/>
                </a:solidFill>
                <a:latin typeface="+mn-lt"/>
                <a:cs typeface="+mn-cs"/>
              </a:rPr>
              <a: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685800" y="533402"/>
            <a:ext cx="8839200" cy="1192213"/>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2800" dirty="0">
                <a:solidFill>
                  <a:srgbClr val="FFFFFF"/>
                </a:solidFill>
                <a:cs typeface="Arial Bold" charset="0"/>
                <a:sym typeface="Arial Bold" charset="0"/>
              </a:rPr>
              <a:t>Common Health Problems among Agricultural Workers</a:t>
            </a:r>
          </a:p>
        </p:txBody>
      </p:sp>
      <p:sp>
        <p:nvSpPr>
          <p:cNvPr id="18436" name="Rectangle 3"/>
          <p:cNvSpPr>
            <a:spLocks noGrp="1" noChangeArrowheads="1"/>
          </p:cNvSpPr>
          <p:nvPr>
            <p:ph idx="1"/>
          </p:nvPr>
        </p:nvSpPr>
        <p:spPr>
          <a:xfrm>
            <a:off x="609600" y="1900237"/>
            <a:ext cx="8945563" cy="4348163"/>
          </a:xfrm>
          <a:ln w="12700">
            <a:miter lim="800000"/>
            <a:headEnd/>
            <a:tailEnd/>
          </a:ln>
        </p:spPr>
        <p:txBody>
          <a:bodyPr lIns="91418" tIns="45710" rIns="40629"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rPr>
              <a:t>Dehydration, heat stroke, and pesticide exposure </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rPr>
              <a:t>Malnutrition, anemia, and dental problems</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rPr>
              <a:t>Allergies, dermatitis, and insect bites  </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rPr>
              <a:t>Musculoskeletal  problems and arthritis </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rPr>
              <a:t>Gastro-intestinal and urinary tract infections </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rPr>
              <a:t>Chronic conditions: diabetes, hypertension, and tuberculosis</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rPr>
              <a:t>Depression and alcoholism</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609602" y="533402"/>
            <a:ext cx="8915400" cy="1192213"/>
          </a:xfrm>
          <a:ln w="12700">
            <a:miter lim="800000"/>
            <a:headEnd/>
            <a:tailEnd/>
          </a:ln>
        </p:spPr>
        <p:txBody>
          <a:bodyPr wrap="square" lIns="91418" tIns="45710" rIns="40629" bIns="45710" numCol="1" anchor="ctr" anchorCtr="0" compatLnSpc="1">
            <a:prstTxWarp prst="textNoShape">
              <a:avLst/>
            </a:prstTxWarp>
            <a:normAutofit fontScale="90000"/>
          </a:bodyPr>
          <a:lstStyle/>
          <a:p>
            <a:pPr eaLnBrk="1" fontAlgn="auto" hangingPunct="1">
              <a:spcAft>
                <a:spcPts val="0"/>
              </a:spcAft>
              <a:defRPr/>
            </a:pPr>
            <a:r>
              <a:rPr lang="en-US" dirty="0" smtClean="0">
                <a:solidFill>
                  <a:srgbClr val="FFFFFF"/>
                </a:solidFill>
                <a:cs typeface="Arial Bold" charset="0"/>
                <a:sym typeface="Arial Bold" charset="0"/>
              </a:rPr>
              <a:t/>
            </a:r>
            <a:br>
              <a:rPr lang="en-US" dirty="0" smtClean="0">
                <a:solidFill>
                  <a:srgbClr val="FFFFFF"/>
                </a:solidFill>
                <a:cs typeface="Arial Bold" charset="0"/>
                <a:sym typeface="Arial Bold" charset="0"/>
              </a:rPr>
            </a:br>
            <a:r>
              <a:rPr lang="en-US" dirty="0" smtClean="0">
                <a:solidFill>
                  <a:schemeClr val="bg1"/>
                </a:solidFill>
                <a:effectLst/>
              </a:rPr>
              <a:t>Barriers to Access Health Care</a:t>
            </a:r>
            <a:r>
              <a:rPr lang="en-US" dirty="0" smtClean="0">
                <a:solidFill>
                  <a:srgbClr val="FFFFFF"/>
                </a:solidFill>
                <a:cs typeface="Arial Bold" charset="0"/>
                <a:sym typeface="Arial Bold" charset="0"/>
              </a:rPr>
              <a:t/>
            </a:r>
            <a:br>
              <a:rPr lang="en-US" dirty="0" smtClean="0">
                <a:solidFill>
                  <a:srgbClr val="FFFFFF"/>
                </a:solidFill>
                <a:cs typeface="Arial Bold" charset="0"/>
                <a:sym typeface="Arial Bold" charset="0"/>
              </a:rPr>
            </a:br>
            <a:endParaRPr lang="en-US" dirty="0" smtClean="0">
              <a:solidFill>
                <a:srgbClr val="FFFFFF"/>
              </a:solidFill>
              <a:cs typeface="Arial Bold" charset="0"/>
              <a:sym typeface="Arial Bold" charset="0"/>
            </a:endParaRPr>
          </a:p>
        </p:txBody>
      </p:sp>
      <p:sp>
        <p:nvSpPr>
          <p:cNvPr id="18436" name="Rectangle 3"/>
          <p:cNvSpPr>
            <a:spLocks noGrp="1" noChangeArrowheads="1"/>
          </p:cNvSpPr>
          <p:nvPr>
            <p:ph idx="1"/>
          </p:nvPr>
        </p:nvSpPr>
        <p:spPr>
          <a:xfrm>
            <a:off x="685802" y="2057400"/>
            <a:ext cx="8534400" cy="4267199"/>
          </a:xfrm>
          <a:ln w="12700">
            <a:miter lim="800000"/>
            <a:headEnd/>
            <a:tailEnd/>
          </a:ln>
        </p:spPr>
        <p:txBody>
          <a:bodyPr lIns="91418" tIns="45710" rIns="40629"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Lack of insurance</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Lack of health care services near agricultural areas</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Language and cultural barriers</a:t>
            </a:r>
          </a:p>
          <a:p>
            <a:pPr marL="295390" indent="-295390" eaLnBrk="1" fontAlgn="auto" hangingPunct="1">
              <a:spcBef>
                <a:spcPts val="279"/>
              </a:spcBef>
              <a:spcAft>
                <a:spcPts val="0"/>
              </a:spcAft>
              <a:buClr>
                <a:schemeClr val="accent4">
                  <a:lumMod val="50000"/>
                </a:schemeClr>
              </a:buClr>
              <a:buFont typeface="Wingdings 2"/>
              <a:buChar char=""/>
              <a:defRPr/>
            </a:pPr>
            <a:r>
              <a:rPr lang="en-US" sz="2800" b="1" dirty="0">
                <a:solidFill>
                  <a:srgbClr val="006699"/>
                </a:solidFill>
              </a:rPr>
              <a:t>Work schedule </a:t>
            </a:r>
          </a:p>
          <a:p>
            <a:pPr marL="295390" indent="-295390" eaLnBrk="1" fontAlgn="auto" hangingPunct="1">
              <a:spcBef>
                <a:spcPts val="279"/>
              </a:spcBef>
              <a:spcAft>
                <a:spcPts val="0"/>
              </a:spcAft>
              <a:buClr>
                <a:schemeClr val="accent4">
                  <a:lumMod val="50000"/>
                </a:schemeClr>
              </a:buClr>
              <a:buNone/>
              <a:defRPr/>
            </a:pPr>
            <a:endParaRPr lang="en-US" sz="28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2800" b="1" dirty="0">
              <a:solidFill>
                <a:srgbClr val="006699"/>
              </a:solidFill>
            </a:endParaRPr>
          </a:p>
          <a:p>
            <a:pPr marL="295390" indent="-295390" algn="ctr" eaLnBrk="1" fontAlgn="auto" hangingPunct="1">
              <a:spcBef>
                <a:spcPts val="279"/>
              </a:spcBef>
              <a:spcAft>
                <a:spcPts val="0"/>
              </a:spcAft>
              <a:buClr>
                <a:schemeClr val="accent4">
                  <a:lumMod val="50000"/>
                </a:schemeClr>
              </a:buClr>
              <a:buNone/>
              <a:defRPr/>
            </a:pPr>
            <a:endParaRPr lang="en-US" sz="2800" b="1" dirty="0">
              <a:solidFill>
                <a:srgbClr val="006699"/>
              </a:solidFill>
            </a:endParaRPr>
          </a:p>
        </p:txBody>
      </p:sp>
      <p:pic>
        <p:nvPicPr>
          <p:cNvPr id="5" name="Picture 4" descr="C:\Users\cantu\Desktop\photos for board curriculum\NY 07Pogue 67.jpg"/>
          <p:cNvPicPr>
            <a:picLocks noChangeAspect="1" noChangeArrowheads="1"/>
          </p:cNvPicPr>
          <p:nvPr/>
        </p:nvPicPr>
        <p:blipFill>
          <a:blip r:embed="rId3" cstate="print"/>
          <a:srcRect/>
          <a:stretch>
            <a:fillRect/>
          </a:stretch>
        </p:blipFill>
        <p:spPr bwMode="auto">
          <a:xfrm flipH="1">
            <a:off x="5014669" y="3810002"/>
            <a:ext cx="3511127" cy="2667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33400" y="5410202"/>
            <a:ext cx="9002714" cy="1600200"/>
          </a:xfrm>
          <a:extLst>
            <a:ext uri="{91240B29-F687-4F45-9708-019B960494DF}">
              <a14:hiddenLine xmlns:a14="http://schemas.microsoft.com/office/drawing/2010/main" w="12700">
                <a:solidFill>
                  <a:srgbClr val="000000"/>
                </a:solidFill>
                <a:miter lim="800000"/>
                <a:headEnd/>
                <a:tailEnd/>
              </a14:hiddenLine>
            </a:ext>
          </a:extLst>
        </p:spPr>
        <p:txBody>
          <a:bodyPr wrap="square" lIns="91418" tIns="45710" rIns="40629" bIns="45710" numCol="1" anchor="ctr" anchorCtr="0" compatLnSpc="1">
            <a:prstTxWarp prst="textNoShape">
              <a:avLst/>
            </a:prstTxWarp>
          </a:bodyPr>
          <a:lstStyle/>
          <a:p>
            <a:pPr marL="312665" indent="-272986" algn="ctr" eaLnBrk="1" hangingPunct="1">
              <a:lnSpc>
                <a:spcPct val="90000"/>
              </a:lnSpc>
            </a:pPr>
            <a:r>
              <a:rPr lang="en-US" altLang="en-US" sz="3600" b="1">
                <a:solidFill>
                  <a:srgbClr val="FFFFFF"/>
                </a:solidFill>
                <a:cs typeface="Arial Bold" pitchFamily="34" charset="0"/>
                <a:sym typeface="Arial Bold" pitchFamily="34" charset="0"/>
              </a:rPr>
              <a:t>Lesson I: </a:t>
            </a:r>
            <a:br>
              <a:rPr lang="en-US" altLang="en-US" sz="3600" b="1">
                <a:solidFill>
                  <a:srgbClr val="FFFFFF"/>
                </a:solidFill>
                <a:cs typeface="Arial Bold" pitchFamily="34" charset="0"/>
                <a:sym typeface="Arial Bold" pitchFamily="34" charset="0"/>
              </a:rPr>
            </a:br>
            <a:r>
              <a:rPr lang="en-US" altLang="en-US" sz="3600" b="1">
                <a:solidFill>
                  <a:schemeClr val="bg1"/>
                </a:solidFill>
                <a:cs typeface="Arial" pitchFamily="34" charset="0"/>
                <a:sym typeface="Arial Bold" pitchFamily="34" charset="0"/>
              </a:rPr>
              <a:t>Participation and Leadership in </a:t>
            </a:r>
            <a:br>
              <a:rPr lang="en-US" altLang="en-US" sz="3600" b="1">
                <a:solidFill>
                  <a:schemeClr val="bg1"/>
                </a:solidFill>
                <a:cs typeface="Arial" pitchFamily="34" charset="0"/>
                <a:sym typeface="Arial Bold" pitchFamily="34" charset="0"/>
              </a:rPr>
            </a:br>
            <a:r>
              <a:rPr lang="en-US" altLang="en-US" sz="3600" b="1">
                <a:solidFill>
                  <a:schemeClr val="bg1"/>
                </a:solidFill>
                <a:cs typeface="Arial" pitchFamily="34" charset="0"/>
                <a:sym typeface="Arial Bold" pitchFamily="34" charset="0"/>
              </a:rPr>
              <a:t>Community Health</a:t>
            </a:r>
            <a:endParaRPr lang="en-US" altLang="en-US" sz="3600" b="1">
              <a:solidFill>
                <a:srgbClr val="FFFFFF"/>
              </a:solidFill>
              <a:cs typeface="Arial Bold" pitchFamily="34" charset="0"/>
              <a:sym typeface="Arial Bold" pitchFamily="34" charset="0"/>
            </a:endParaRPr>
          </a:p>
        </p:txBody>
      </p:sp>
      <p:pic>
        <p:nvPicPr>
          <p:cNvPr id="5125" name="Picture 4"/>
          <p:cNvPicPr>
            <a:picLocks noChangeArrowheads="1"/>
          </p:cNvPicPr>
          <p:nvPr/>
        </p:nvPicPr>
        <p:blipFill>
          <a:blip r:embed="rId3" cstate="print"/>
          <a:srcRect/>
          <a:stretch>
            <a:fillRect/>
          </a:stretch>
        </p:blipFill>
        <p:spPr bwMode="auto">
          <a:xfrm>
            <a:off x="685802" y="1219200"/>
            <a:ext cx="2443480" cy="3392386"/>
          </a:xfrm>
          <a:prstGeom prst="rect">
            <a:avLst/>
          </a:prstGeom>
          <a:ln>
            <a:noFill/>
          </a:ln>
          <a:effectLst>
            <a:softEdge rad="112500"/>
          </a:effectLst>
        </p:spPr>
      </p:pic>
      <p:pic>
        <p:nvPicPr>
          <p:cNvPr id="5126" name="Picture 5"/>
          <p:cNvPicPr>
            <a:picLocks noChangeArrowheads="1"/>
          </p:cNvPicPr>
          <p:nvPr/>
        </p:nvPicPr>
        <p:blipFill>
          <a:blip r:embed="rId4" cstate="print"/>
          <a:srcRect/>
          <a:stretch>
            <a:fillRect/>
          </a:stretch>
        </p:blipFill>
        <p:spPr bwMode="auto">
          <a:xfrm>
            <a:off x="3200402" y="1905001"/>
            <a:ext cx="3733799" cy="3063032"/>
          </a:xfrm>
          <a:prstGeom prst="rect">
            <a:avLst/>
          </a:prstGeom>
          <a:ln>
            <a:noFill/>
          </a:ln>
          <a:effectLst>
            <a:softEdge rad="112500"/>
          </a:effectLst>
        </p:spPr>
      </p:pic>
      <p:pic>
        <p:nvPicPr>
          <p:cNvPr id="5127" name="Picture 6"/>
          <p:cNvPicPr>
            <a:picLocks noChangeArrowheads="1"/>
          </p:cNvPicPr>
          <p:nvPr/>
        </p:nvPicPr>
        <p:blipFill>
          <a:blip r:embed="rId5" cstate="print"/>
          <a:srcRect/>
          <a:stretch>
            <a:fillRect/>
          </a:stretch>
        </p:blipFill>
        <p:spPr bwMode="auto">
          <a:xfrm>
            <a:off x="7010400" y="1219200"/>
            <a:ext cx="2434432" cy="347038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685800" y="533400"/>
            <a:ext cx="8774113" cy="1066800"/>
          </a:xfrm>
          <a:ln w="12700">
            <a:miter lim="800000"/>
            <a:headEnd/>
            <a:tailEnd/>
          </a:ln>
        </p:spPr>
        <p:txBody>
          <a:bodyPr wrap="square" lIns="91418" tIns="45710" rIns="40629" bIns="45710" numCol="1" anchor="ctr" anchorCtr="0" compatLnSpc="1">
            <a:prstTxWarp prst="textNoShape">
              <a:avLst/>
            </a:prstTxWarp>
            <a:normAutofit fontScale="90000"/>
          </a:bodyPr>
          <a:lstStyle/>
          <a:p>
            <a:pPr eaLnBrk="1" fontAlgn="auto" hangingPunct="1">
              <a:spcAft>
                <a:spcPts val="0"/>
              </a:spcAft>
              <a:defRPr/>
            </a:pPr>
            <a:r>
              <a:rPr lang="en-US" dirty="0" smtClean="0">
                <a:solidFill>
                  <a:srgbClr val="FFFFFF"/>
                </a:solidFill>
                <a:cs typeface="Arial Bold" charset="0"/>
                <a:sym typeface="Arial Bold" charset="0"/>
              </a:rPr>
              <a:t/>
            </a:r>
            <a:br>
              <a:rPr lang="en-US" dirty="0" smtClean="0">
                <a:solidFill>
                  <a:srgbClr val="FFFFFF"/>
                </a:solidFill>
                <a:cs typeface="Arial Bold" charset="0"/>
                <a:sym typeface="Arial Bold" charset="0"/>
              </a:rPr>
            </a:br>
            <a:r>
              <a:rPr lang="en-US" dirty="0" smtClean="0">
                <a:solidFill>
                  <a:srgbClr val="FFFFFF"/>
                </a:solidFill>
                <a:cs typeface="Arial Bold" charset="0"/>
                <a:sym typeface="Arial Bold" charset="0"/>
              </a:rPr>
              <a:t/>
            </a:r>
            <a:br>
              <a:rPr lang="en-US" dirty="0" smtClean="0">
                <a:solidFill>
                  <a:srgbClr val="FFFFFF"/>
                </a:solidFill>
                <a:cs typeface="Arial Bold" charset="0"/>
                <a:sym typeface="Arial Bold" charset="0"/>
              </a:rPr>
            </a:br>
            <a:endParaRPr lang="en-US" dirty="0" smtClean="0">
              <a:solidFill>
                <a:srgbClr val="FFFFFF"/>
              </a:solidFill>
              <a:cs typeface="Arial Bold" charset="0"/>
              <a:sym typeface="Arial Bold" charset="0"/>
            </a:endParaRPr>
          </a:p>
        </p:txBody>
      </p:sp>
      <p:sp>
        <p:nvSpPr>
          <p:cNvPr id="18436" name="Rectangle 3"/>
          <p:cNvSpPr>
            <a:spLocks noGrp="1" noChangeArrowheads="1"/>
          </p:cNvSpPr>
          <p:nvPr>
            <p:ph idx="1"/>
          </p:nvPr>
        </p:nvSpPr>
        <p:spPr>
          <a:xfrm>
            <a:off x="503240" y="1828801"/>
            <a:ext cx="9051925" cy="4821239"/>
          </a:xfrm>
          <a:ln w="12700">
            <a:miter lim="800000"/>
            <a:headEnd/>
            <a:tailEnd/>
          </a:ln>
        </p:spPr>
        <p:txBody>
          <a:bodyPr lIns="91418" tIns="45710" rIns="40629"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endParaRPr>
          </a:p>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rPr>
              <a:t>What other barriers have you faced as an agricultural worker when trying to access health care? </a:t>
            </a:r>
          </a:p>
          <a:p>
            <a:pPr marL="295390" indent="-295390" algn="ctr"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endParaRPr>
          </a:p>
          <a:p>
            <a:pPr marL="295390" indent="-295390" algn="ctr" eaLnBrk="1" fontAlgn="auto" hangingPunct="1">
              <a:spcBef>
                <a:spcPts val="279"/>
              </a:spcBef>
              <a:spcAft>
                <a:spcPts val="0"/>
              </a:spcAft>
              <a:buClr>
                <a:schemeClr val="accent4">
                  <a:lumMod val="50000"/>
                </a:schemeClr>
              </a:buClr>
              <a:buFont typeface="Wingdings 2"/>
              <a:buChar char=""/>
              <a:defRPr/>
            </a:pPr>
            <a:endParaRPr lang="en-US" sz="3600" b="1" dirty="0">
              <a:solidFill>
                <a:srgbClr val="006699"/>
              </a:solidFill>
            </a:endParaRPr>
          </a:p>
        </p:txBody>
      </p:sp>
      <p:pic>
        <p:nvPicPr>
          <p:cNvPr id="737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2" y="304800"/>
            <a:ext cx="138906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533402" y="609601"/>
            <a:ext cx="9051925" cy="11430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  </a:t>
            </a:r>
          </a:p>
        </p:txBody>
      </p:sp>
      <p:sp>
        <p:nvSpPr>
          <p:cNvPr id="16388" name="Rectangle 3"/>
          <p:cNvSpPr>
            <a:spLocks noGrp="1" noChangeArrowheads="1"/>
          </p:cNvSpPr>
          <p:nvPr>
            <p:ph idx="1"/>
          </p:nvPr>
        </p:nvSpPr>
        <p:spPr>
          <a:xfrm>
            <a:off x="533400" y="2057401"/>
            <a:ext cx="8885238" cy="4232275"/>
          </a:xfrm>
          <a:ln w="12700">
            <a:miter lim="800000"/>
            <a:headEnd/>
            <a:tailEnd/>
          </a:ln>
        </p:spPr>
        <p:txBody>
          <a:bodyPr lIns="91418" tIns="45710" rIns="40629" bIns="45710">
            <a:normAutofit/>
          </a:bodyPr>
          <a:lstStyle/>
          <a:p>
            <a:pPr marL="295390" indent="-295390" eaLnBrk="1" fontAlgn="auto" hangingPunct="1">
              <a:spcBef>
                <a:spcPts val="279"/>
              </a:spcBef>
              <a:spcAft>
                <a:spcPts val="0"/>
              </a:spcAft>
              <a:buClr>
                <a:schemeClr val="accent4">
                  <a:lumMod val="50000"/>
                </a:schemeClr>
              </a:buClr>
              <a:buFont typeface="Wingdings 2"/>
              <a:buChar char=""/>
              <a:defRPr/>
            </a:pPr>
            <a:r>
              <a:rPr lang="en-US" sz="3600" b="1" dirty="0">
                <a:solidFill>
                  <a:srgbClr val="006699"/>
                </a:solidFill>
                <a:cs typeface="Arial" pitchFamily="34" charset="0"/>
              </a:rPr>
              <a:t>What are some ways to address or eliminate some of these barriers to health care that agricultural workers face in your community?</a:t>
            </a: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2" y="304800"/>
            <a:ext cx="15779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533402" y="609600"/>
            <a:ext cx="9051925" cy="984250"/>
          </a:xfrm>
          <a:ln w="12700">
            <a:miter lim="800000"/>
            <a:headEnd/>
            <a:tailEnd/>
          </a:ln>
        </p:spPr>
        <p:txBody>
          <a:bodyPr wrap="square" lIns="91418" tIns="45710" rIns="40629" bIns="45710" numCol="1" anchor="ctr" anchorCtr="0" compatLnSpc="1">
            <a:prstTxWarp prst="textNoShape">
              <a:avLst/>
            </a:prstTxWarp>
          </a:bodyPr>
          <a:lstStyle/>
          <a:p>
            <a:pPr algn="ctr" eaLnBrk="1" fontAlgn="auto" hangingPunct="1">
              <a:spcAft>
                <a:spcPts val="0"/>
              </a:spcAft>
              <a:defRPr/>
            </a:pPr>
            <a:r>
              <a:rPr lang="en-US" dirty="0" smtClean="0">
                <a:solidFill>
                  <a:srgbClr val="FFFFFF"/>
                </a:solidFill>
                <a:cs typeface="Arial Bold" charset="0"/>
                <a:sym typeface="Arial Bold" charset="0"/>
              </a:rPr>
              <a:t>Key Point</a:t>
            </a:r>
          </a:p>
        </p:txBody>
      </p:sp>
      <p:sp>
        <p:nvSpPr>
          <p:cNvPr id="18436" name="Rectangle 3"/>
          <p:cNvSpPr>
            <a:spLocks noGrp="1" noChangeArrowheads="1"/>
          </p:cNvSpPr>
          <p:nvPr>
            <p:ph idx="1"/>
          </p:nvPr>
        </p:nvSpPr>
        <p:spPr>
          <a:xfrm>
            <a:off x="503240" y="1554165"/>
            <a:ext cx="9051925" cy="5095875"/>
          </a:xfrm>
          <a:ln w="12700">
            <a:miter lim="800000"/>
            <a:headEnd/>
            <a:tailEnd/>
          </a:ln>
        </p:spPr>
        <p:txBody>
          <a:bodyPr lIns="91418" tIns="45710" rIns="40629" bIns="45710">
            <a:normAutofit/>
          </a:bodyPr>
          <a:lstStyle/>
          <a:p>
            <a:pPr marL="0" indent="0" algn="ctr" eaLnBrk="1" fontAlgn="auto" hangingPunct="1">
              <a:spcBef>
                <a:spcPts val="279"/>
              </a:spcBef>
              <a:spcAft>
                <a:spcPts val="0"/>
              </a:spcAft>
              <a:buNone/>
              <a:defRPr/>
            </a:pPr>
            <a:r>
              <a:rPr lang="en-US" sz="3600" b="1" dirty="0">
                <a:solidFill>
                  <a:srgbClr val="006699"/>
                </a:solidFill>
              </a:rPr>
              <a:t>One of the best ways to improve access to care for agricultural workers is to have good agricultural worker representation on the board of directors of your local health center.</a:t>
            </a:r>
          </a:p>
          <a:p>
            <a:pPr marL="0" indent="0" eaLnBrk="1" fontAlgn="auto" hangingPunct="1">
              <a:spcBef>
                <a:spcPts val="279"/>
              </a:spcBef>
              <a:spcAft>
                <a:spcPts val="0"/>
              </a:spcAft>
              <a:buNone/>
              <a:defRPr/>
            </a:pPr>
            <a:endParaRPr lang="en-US" sz="3600" b="1" dirty="0">
              <a:solidFill>
                <a:srgbClr val="006699"/>
              </a:solidFill>
            </a:endParaRPr>
          </a:p>
          <a:p>
            <a:pPr marL="295390" indent="-295390" algn="ctr" eaLnBrk="1" fontAlgn="auto" hangingPunct="1">
              <a:spcBef>
                <a:spcPts val="279"/>
              </a:spcBef>
              <a:spcAft>
                <a:spcPts val="0"/>
              </a:spcAft>
              <a:buNone/>
              <a:defRPr/>
            </a:pPr>
            <a:endParaRPr lang="en-US" sz="3600" b="1" dirty="0">
              <a:solidFill>
                <a:srgbClr val="006699"/>
              </a:solidFill>
            </a:endParaRPr>
          </a:p>
          <a:p>
            <a:pPr marL="295390" indent="-295390" algn="ctr" eaLnBrk="1" fontAlgn="auto" hangingPunct="1">
              <a:spcBef>
                <a:spcPts val="279"/>
              </a:spcBef>
              <a:spcAft>
                <a:spcPts val="0"/>
              </a:spcAft>
              <a:buNone/>
              <a:defRPr/>
            </a:pPr>
            <a:endParaRPr lang="en-US" sz="3600" b="1" dirty="0">
              <a:solidFill>
                <a:srgbClr val="006699"/>
              </a:solidFill>
            </a:endParaRPr>
          </a:p>
        </p:txBody>
      </p:sp>
      <p:pic>
        <p:nvPicPr>
          <p:cNvPr id="7" name="Picture 6" descr="Training.jpg"/>
          <p:cNvPicPr>
            <a:picLocks noChangeAspect="1"/>
          </p:cNvPicPr>
          <p:nvPr/>
        </p:nvPicPr>
        <p:blipFill>
          <a:blip r:embed="rId3" cstate="print"/>
          <a:srcRect/>
          <a:stretch>
            <a:fillRect/>
          </a:stretch>
        </p:blipFill>
        <p:spPr bwMode="auto">
          <a:xfrm>
            <a:off x="990600" y="4419600"/>
            <a:ext cx="3429000" cy="2223676"/>
          </a:xfrm>
          <a:prstGeom prst="rect">
            <a:avLst/>
          </a:prstGeom>
          <a:ln>
            <a:noFill/>
          </a:ln>
          <a:effectLst>
            <a:softEdge rad="112500"/>
          </a:effectLst>
        </p:spPr>
      </p:pic>
      <p:pic>
        <p:nvPicPr>
          <p:cNvPr id="75781" name="Picture 2" descr="feraliminal_Key_(Go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99502" flipV="1">
            <a:off x="8458199" y="838200"/>
            <a:ext cx="9144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2" descr="Y:\Shared Items\Leadership Training Center Dept\Lay Health Workers Photos\service1.jpg"/>
          <p:cNvPicPr>
            <a:picLocks noChangeAspect="1" noChangeArrowheads="1"/>
          </p:cNvPicPr>
          <p:nvPr/>
        </p:nvPicPr>
        <p:blipFill>
          <a:blip r:embed="rId5" cstate="print"/>
          <a:srcRect/>
          <a:stretch>
            <a:fillRect/>
          </a:stretch>
        </p:blipFill>
        <p:spPr bwMode="auto">
          <a:xfrm>
            <a:off x="5181600" y="4407644"/>
            <a:ext cx="3107566" cy="223428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9002714" cy="838200"/>
          </a:xfrm>
        </p:spPr>
        <p:txBody>
          <a:bodyPr anchor="ctr"/>
          <a:lstStyle/>
          <a:p>
            <a:pPr eaLnBrk="1" fontAlgn="auto" hangingPunct="1">
              <a:spcAft>
                <a:spcPts val="0"/>
              </a:spcAft>
              <a:defRPr/>
            </a:pPr>
            <a:r>
              <a:rPr lang="en-US" dirty="0" smtClean="0">
                <a:solidFill>
                  <a:schemeClr val="bg1"/>
                </a:solidFill>
              </a:rPr>
              <a:t> Summary of Lesson I</a:t>
            </a:r>
            <a:endParaRPr lang="en-US" dirty="0">
              <a:solidFill>
                <a:schemeClr val="bg1"/>
              </a:solidFill>
            </a:endParaRPr>
          </a:p>
        </p:txBody>
      </p:sp>
      <p:sp>
        <p:nvSpPr>
          <p:cNvPr id="3" name="Content Placeholder 2"/>
          <p:cNvSpPr>
            <a:spLocks noGrp="1"/>
          </p:cNvSpPr>
          <p:nvPr>
            <p:ph idx="1"/>
          </p:nvPr>
        </p:nvSpPr>
        <p:spPr>
          <a:xfrm>
            <a:off x="533403" y="1371600"/>
            <a:ext cx="9078913" cy="5486400"/>
          </a:xfrm>
        </p:spPr>
        <p:txBody>
          <a:bodyPr>
            <a:noAutofit/>
          </a:bodyPr>
          <a:lstStyle/>
          <a:p>
            <a:pPr marL="231721" indent="-231721" eaLnBrk="1" fontAlgn="auto" hangingPunct="1">
              <a:spcBef>
                <a:spcPts val="0"/>
              </a:spcBef>
              <a:spcAft>
                <a:spcPts val="599"/>
              </a:spcAft>
              <a:buClr>
                <a:schemeClr val="accent4">
                  <a:lumMod val="50000"/>
                </a:schemeClr>
              </a:buClr>
              <a:buFont typeface="Wingdings 2"/>
              <a:buChar char=""/>
              <a:defRPr/>
            </a:pPr>
            <a:r>
              <a:rPr lang="en-US" sz="2800" b="1" dirty="0">
                <a:solidFill>
                  <a:srgbClr val="006699"/>
                </a:solidFill>
              </a:rPr>
              <a:t>Community participation gives you the power to make a positive difference for your community and for your family.</a:t>
            </a:r>
          </a:p>
          <a:p>
            <a:pPr marL="231721" indent="-231721" eaLnBrk="1" fontAlgn="auto" hangingPunct="1">
              <a:spcBef>
                <a:spcPts val="0"/>
              </a:spcBef>
              <a:spcAft>
                <a:spcPts val="599"/>
              </a:spcAft>
              <a:buClr>
                <a:schemeClr val="accent4">
                  <a:lumMod val="50000"/>
                </a:schemeClr>
              </a:buClr>
              <a:buFont typeface="Wingdings 2"/>
              <a:buChar char=""/>
              <a:defRPr/>
            </a:pPr>
            <a:r>
              <a:rPr lang="en-US" sz="2800" b="1" dirty="0">
                <a:solidFill>
                  <a:srgbClr val="006699"/>
                </a:solidFill>
              </a:rPr>
              <a:t>There are many ways to become involved in your community and through community participation you can become a community leader. </a:t>
            </a:r>
          </a:p>
          <a:p>
            <a:pPr marL="231721" indent="-231721" eaLnBrk="1" fontAlgn="auto" hangingPunct="1">
              <a:spcBef>
                <a:spcPts val="0"/>
              </a:spcBef>
              <a:spcAft>
                <a:spcPts val="599"/>
              </a:spcAft>
              <a:buClr>
                <a:schemeClr val="accent4">
                  <a:lumMod val="50000"/>
                </a:schemeClr>
              </a:buClr>
              <a:buFont typeface="Wingdings 2"/>
              <a:buChar char=""/>
              <a:defRPr/>
            </a:pPr>
            <a:r>
              <a:rPr lang="en-US" sz="2800" b="1" dirty="0">
                <a:solidFill>
                  <a:srgbClr val="006699"/>
                </a:solidFill>
              </a:rPr>
              <a:t>Leaders have some important qualities that make them leaders.</a:t>
            </a:r>
          </a:p>
          <a:p>
            <a:pPr marL="295390" indent="-295390" eaLnBrk="1" fontAlgn="auto" hangingPunct="1">
              <a:spcBef>
                <a:spcPts val="279"/>
              </a:spcBef>
              <a:spcAft>
                <a:spcPts val="0"/>
              </a:spcAft>
              <a:buFont typeface="Wingdings 2"/>
              <a:buChar char=""/>
              <a:defRPr/>
            </a:pPr>
            <a:endParaRPr lang="en-US" sz="2800" b="1" dirty="0">
              <a:solidFill>
                <a:srgbClr val="006699"/>
              </a:solidFill>
            </a:endParaRPr>
          </a:p>
          <a:p>
            <a:pPr marL="295390" indent="-295390" eaLnBrk="1" fontAlgn="auto" hangingPunct="1">
              <a:spcBef>
                <a:spcPts val="279"/>
              </a:spcBef>
              <a:spcAft>
                <a:spcPts val="0"/>
              </a:spcAft>
              <a:buFont typeface="Wingdings 2"/>
              <a:buChar char=""/>
              <a:defRPr/>
            </a:pPr>
            <a:endParaRPr lang="en-US" sz="2800" b="1" dirty="0">
              <a:solidFill>
                <a:srgbClr val="006699"/>
              </a:solidFill>
            </a:endParaRP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9002714" cy="838200"/>
          </a:xfrm>
        </p:spPr>
        <p:txBody>
          <a:bodyPr anchor="ctr"/>
          <a:lstStyle/>
          <a:p>
            <a:pPr eaLnBrk="1" fontAlgn="auto" hangingPunct="1">
              <a:spcAft>
                <a:spcPts val="0"/>
              </a:spcAft>
              <a:defRPr/>
            </a:pPr>
            <a:r>
              <a:rPr lang="en-US" dirty="0" smtClean="0">
                <a:solidFill>
                  <a:schemeClr val="bg1"/>
                </a:solidFill>
              </a:rPr>
              <a:t> Summary of Lesson I</a:t>
            </a:r>
            <a:endParaRPr lang="en-US" dirty="0">
              <a:solidFill>
                <a:schemeClr val="bg1"/>
              </a:solidFill>
            </a:endParaRPr>
          </a:p>
        </p:txBody>
      </p:sp>
      <p:sp>
        <p:nvSpPr>
          <p:cNvPr id="3" name="Content Placeholder 2"/>
          <p:cNvSpPr>
            <a:spLocks noGrp="1"/>
          </p:cNvSpPr>
          <p:nvPr>
            <p:ph idx="1"/>
          </p:nvPr>
        </p:nvSpPr>
        <p:spPr>
          <a:xfrm>
            <a:off x="381001" y="1676400"/>
            <a:ext cx="9296400" cy="4876800"/>
          </a:xfrm>
        </p:spPr>
        <p:txBody>
          <a:bodyPr>
            <a:noAutofit/>
          </a:bodyPr>
          <a:lstStyle/>
          <a:p>
            <a:pPr marL="231721" indent="-231721" eaLnBrk="1" fontAlgn="auto" hangingPunct="1">
              <a:spcBef>
                <a:spcPts val="0"/>
              </a:spcBef>
              <a:spcAft>
                <a:spcPts val="599"/>
              </a:spcAft>
              <a:buClr>
                <a:schemeClr val="accent4">
                  <a:lumMod val="50000"/>
                </a:schemeClr>
              </a:buClr>
              <a:buFont typeface="Wingdings 2"/>
              <a:buChar char=""/>
              <a:defRPr/>
            </a:pPr>
            <a:r>
              <a:rPr lang="en-US" sz="2800" b="1" dirty="0">
                <a:solidFill>
                  <a:srgbClr val="006699"/>
                </a:solidFill>
              </a:rPr>
              <a:t>Community health is one area where your leadership and participation is needed, in particular for the Hispanic/Latino and the agricultural worker community.</a:t>
            </a:r>
          </a:p>
          <a:p>
            <a:pPr marL="231721" indent="-231721" eaLnBrk="1" fontAlgn="auto" hangingPunct="1">
              <a:spcBef>
                <a:spcPts val="0"/>
              </a:spcBef>
              <a:spcAft>
                <a:spcPts val="599"/>
              </a:spcAft>
              <a:buClr>
                <a:schemeClr val="accent4">
                  <a:lumMod val="50000"/>
                </a:schemeClr>
              </a:buClr>
              <a:buFont typeface="Wingdings 2"/>
              <a:buChar char=""/>
              <a:defRPr/>
            </a:pPr>
            <a:r>
              <a:rPr lang="en-US" sz="2800" b="1" dirty="0">
                <a:solidFill>
                  <a:srgbClr val="006699"/>
                </a:solidFill>
              </a:rPr>
              <a:t>There are many health needs in both of these communities, and there are barriers to access health care.</a:t>
            </a:r>
          </a:p>
          <a:p>
            <a:pPr marL="231721" indent="-231721" eaLnBrk="1" fontAlgn="auto" hangingPunct="1">
              <a:spcBef>
                <a:spcPts val="0"/>
              </a:spcBef>
              <a:spcAft>
                <a:spcPts val="599"/>
              </a:spcAft>
              <a:buClr>
                <a:schemeClr val="accent4">
                  <a:lumMod val="50000"/>
                </a:schemeClr>
              </a:buClr>
              <a:buFont typeface="Wingdings 2"/>
              <a:buChar char=""/>
              <a:defRPr/>
            </a:pPr>
            <a:r>
              <a:rPr lang="en-US" sz="2800" b="1" dirty="0">
                <a:solidFill>
                  <a:srgbClr val="006699"/>
                </a:solidFill>
              </a:rPr>
              <a:t>One of the best ways of becoming a leader in community health and an advocate for your community is to join your local health center’s board of directors. We will learn much more about how to do this in the next session.  </a:t>
            </a:r>
          </a:p>
          <a:p>
            <a:pPr marL="295390" indent="-295390" eaLnBrk="1" fontAlgn="auto" hangingPunct="1">
              <a:spcBef>
                <a:spcPts val="279"/>
              </a:spcBef>
              <a:spcAft>
                <a:spcPts val="0"/>
              </a:spcAft>
              <a:buFont typeface="Wingdings 2"/>
              <a:buChar char=""/>
              <a:defRPr/>
            </a:pPr>
            <a:endParaRPr lang="en-US" sz="2800" b="1" dirty="0">
              <a:solidFill>
                <a:srgbClr val="006699"/>
              </a:solidFill>
            </a:endParaRPr>
          </a:p>
          <a:p>
            <a:pPr marL="295390" indent="-295390" eaLnBrk="1" fontAlgn="auto" hangingPunct="1">
              <a:spcBef>
                <a:spcPts val="279"/>
              </a:spcBef>
              <a:spcAft>
                <a:spcPts val="0"/>
              </a:spcAft>
              <a:buFont typeface="Wingdings 2"/>
              <a:buChar char=""/>
              <a:defRPr/>
            </a:pPr>
            <a:endParaRPr lang="en-US" sz="2800" b="1" dirty="0">
              <a:solidFill>
                <a:srgbClr val="00669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533402" y="533400"/>
            <a:ext cx="9051925" cy="984250"/>
          </a:xfrm>
          <a:ln w="12700">
            <a:miter lim="800000"/>
            <a:headEnd/>
            <a:tailEnd/>
          </a:ln>
        </p:spPr>
        <p:txBody>
          <a:bodyPr wrap="square" lIns="91418" tIns="45710" rIns="40629" bIns="45710" numCol="1" anchor="ctr" anchorCtr="0" compatLnSpc="1">
            <a:prstTxWarp prst="textNoShape">
              <a:avLst/>
            </a:prstTxWarp>
          </a:bodyPr>
          <a:lstStyle/>
          <a:p>
            <a:pPr algn="ctr" eaLnBrk="1" fontAlgn="auto" hangingPunct="1">
              <a:spcAft>
                <a:spcPts val="0"/>
              </a:spcAft>
              <a:defRPr/>
            </a:pPr>
            <a:r>
              <a:rPr lang="es-VE" dirty="0" smtClean="0">
                <a:solidFill>
                  <a:schemeClr val="bg1"/>
                </a:solidFill>
                <a:cs typeface="Arial Bold" charset="0"/>
                <a:sym typeface="Arial Bold" charset="0"/>
              </a:rPr>
              <a:t>Key Point</a:t>
            </a:r>
          </a:p>
        </p:txBody>
      </p:sp>
      <p:sp>
        <p:nvSpPr>
          <p:cNvPr id="18436" name="Rectangle 3"/>
          <p:cNvSpPr>
            <a:spLocks noGrp="1" noChangeArrowheads="1"/>
          </p:cNvSpPr>
          <p:nvPr>
            <p:ph idx="1"/>
          </p:nvPr>
        </p:nvSpPr>
        <p:spPr>
          <a:xfrm>
            <a:off x="533402" y="1524000"/>
            <a:ext cx="9051925" cy="3200400"/>
          </a:xfrm>
          <a:ln w="12700">
            <a:miter lim="800000"/>
            <a:headEnd/>
            <a:tailEnd/>
          </a:ln>
        </p:spPr>
        <p:txBody>
          <a:bodyPr lIns="91418" tIns="45710" rIns="40629" bIns="45710">
            <a:noAutofit/>
          </a:bodyPr>
          <a:lstStyle/>
          <a:p>
            <a:pPr marL="0" indent="0" algn="ctr" eaLnBrk="1" fontAlgn="auto" hangingPunct="1">
              <a:spcBef>
                <a:spcPts val="279"/>
              </a:spcBef>
              <a:spcAft>
                <a:spcPts val="0"/>
              </a:spcAft>
              <a:buNone/>
              <a:defRPr/>
            </a:pPr>
            <a:r>
              <a:rPr lang="en-US" sz="3600" b="1" dirty="0">
                <a:solidFill>
                  <a:srgbClr val="006699"/>
                </a:solidFill>
              </a:rPr>
              <a:t>By serving as a representative of the agricultural worker population on the board of directors of your local health center, you can be a community leader and ensure that agricultural workers can access the quality health care that they deserve.</a:t>
            </a:r>
          </a:p>
          <a:p>
            <a:pPr marL="295390" indent="-295390" algn="ctr" eaLnBrk="1" fontAlgn="auto" hangingPunct="1">
              <a:spcBef>
                <a:spcPts val="279"/>
              </a:spcBef>
              <a:spcAft>
                <a:spcPts val="0"/>
              </a:spcAft>
              <a:buNone/>
              <a:defRPr/>
            </a:pPr>
            <a:endParaRPr lang="en-US" sz="3600" b="1" dirty="0">
              <a:solidFill>
                <a:srgbClr val="006699"/>
              </a:solidFill>
            </a:endParaRPr>
          </a:p>
          <a:p>
            <a:pPr marL="295390" indent="-295390" algn="ctr" eaLnBrk="1" fontAlgn="auto" hangingPunct="1">
              <a:spcBef>
                <a:spcPts val="279"/>
              </a:spcBef>
              <a:spcAft>
                <a:spcPts val="0"/>
              </a:spcAft>
              <a:buNone/>
              <a:defRPr/>
            </a:pPr>
            <a:endParaRPr lang="en-US" sz="3600" b="1" dirty="0">
              <a:solidFill>
                <a:srgbClr val="006699"/>
              </a:solidFill>
            </a:endParaRPr>
          </a:p>
        </p:txBody>
      </p:sp>
      <p:pic>
        <p:nvPicPr>
          <p:cNvPr id="78852" name="Picture 2" descr="feraliminal_Key_(Go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99502" flipV="1">
            <a:off x="8352633" y="715169"/>
            <a:ext cx="973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5848" name="Picture 8" descr="http://deltafarmpress.com/site-files/deltafarmpress.com/files/imagecache/medium_img/uploads/2012/09/dfpvegetables024.jpg"/>
          <p:cNvPicPr>
            <a:picLocks noChangeAspect="1" noChangeArrowheads="1"/>
          </p:cNvPicPr>
          <p:nvPr/>
        </p:nvPicPr>
        <p:blipFill>
          <a:blip r:embed="rId4" cstate="print"/>
          <a:srcRect/>
          <a:stretch>
            <a:fillRect/>
          </a:stretch>
        </p:blipFill>
        <p:spPr bwMode="auto">
          <a:xfrm>
            <a:off x="1219202" y="5181603"/>
            <a:ext cx="3714750" cy="2095500"/>
          </a:xfrm>
          <a:prstGeom prst="rect">
            <a:avLst/>
          </a:prstGeom>
          <a:ln>
            <a:noFill/>
          </a:ln>
          <a:effectLst>
            <a:softEdge rad="112500"/>
          </a:effectLst>
        </p:spPr>
      </p:pic>
      <p:pic>
        <p:nvPicPr>
          <p:cNvPr id="35850" name="Picture 10" descr="http://www.agworkerhealth.org/Program/4550/images/Elder%20workers.jpg"/>
          <p:cNvPicPr>
            <a:picLocks noChangeAspect="1" noChangeArrowheads="1"/>
          </p:cNvPicPr>
          <p:nvPr/>
        </p:nvPicPr>
        <p:blipFill>
          <a:blip r:embed="rId5" cstate="print"/>
          <a:srcRect/>
          <a:stretch>
            <a:fillRect/>
          </a:stretch>
        </p:blipFill>
        <p:spPr bwMode="auto">
          <a:xfrm>
            <a:off x="5486400" y="5143501"/>
            <a:ext cx="3196404" cy="213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p:cNvSpPr>
          <p:nvPr/>
        </p:nvSpPr>
        <p:spPr bwMode="auto">
          <a:xfrm>
            <a:off x="1695450" y="5857875"/>
            <a:ext cx="6719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9" bIns="0"/>
          <a:lstStyle>
            <a:lvl1pPr marL="39688" eaLnBrk="0" hangingPunct="0">
              <a:spcBef>
                <a:spcPts val="275"/>
              </a:spcBef>
              <a:buClr>
                <a:schemeClr val="accent1"/>
              </a:buClr>
              <a:buSzPct val="80000"/>
              <a:buFont typeface="Wingdings 2" pitchFamily="18" charset="2"/>
              <a:buChar char=""/>
              <a:defRPr sz="3200">
                <a:solidFill>
                  <a:schemeClr val="tx1"/>
                </a:solidFill>
                <a:latin typeface="Garamond" pitchFamily="18" charset="0"/>
                <a:ea typeface="ＭＳ Ｐゴシック" pitchFamily="34" charset="-128"/>
              </a:defRPr>
            </a:lvl1pPr>
            <a:lvl2pPr marL="742950" indent="-285750" eaLnBrk="0" hangingPunct="0">
              <a:spcBef>
                <a:spcPts val="275"/>
              </a:spcBef>
              <a:buClr>
                <a:schemeClr val="accent1"/>
              </a:buClr>
              <a:buSzPct val="100000"/>
              <a:buFont typeface="Verdana" pitchFamily="34" charset="0"/>
              <a:buChar char="◦"/>
              <a:defRPr sz="2800">
                <a:solidFill>
                  <a:schemeClr val="tx1"/>
                </a:solidFill>
                <a:latin typeface="Garamond" pitchFamily="18" charset="0"/>
                <a:ea typeface="ＭＳ Ｐゴシック" pitchFamily="34" charset="-128"/>
              </a:defRPr>
            </a:lvl2pPr>
            <a:lvl3pPr marL="1143000" indent="-228600" eaLnBrk="0" hangingPunct="0">
              <a:spcBef>
                <a:spcPts val="275"/>
              </a:spcBef>
              <a:buClr>
                <a:srgbClr val="FF781E"/>
              </a:buClr>
              <a:buSzPct val="100000"/>
              <a:buFont typeface="Wingdings 2" pitchFamily="18" charset="2"/>
              <a:buChar char=""/>
              <a:defRPr sz="2800">
                <a:solidFill>
                  <a:schemeClr val="tx1"/>
                </a:solidFill>
                <a:latin typeface="Garamond" pitchFamily="18" charset="0"/>
                <a:ea typeface="ＭＳ Ｐゴシック" pitchFamily="34" charset="-128"/>
              </a:defRPr>
            </a:lvl3pPr>
            <a:lvl4pPr marL="1600200" indent="-228600" eaLnBrk="0" hangingPunct="0">
              <a:spcBef>
                <a:spcPts val="250"/>
              </a:spcBef>
              <a:buClr>
                <a:srgbClr val="FF781E"/>
              </a:buClr>
              <a:buSzPct val="112000"/>
              <a:buFont typeface="Verdana" pitchFamily="34" charset="0"/>
              <a:buChar char="◦"/>
              <a:defRPr sz="2400">
                <a:solidFill>
                  <a:schemeClr val="tx1"/>
                </a:solidFill>
                <a:latin typeface="Garamond" pitchFamily="18" charset="0"/>
                <a:ea typeface="ＭＳ Ｐゴシック" pitchFamily="34" charset="-128"/>
              </a:defRPr>
            </a:lvl4pPr>
            <a:lvl5pPr marL="2057400" indent="-228600" eaLnBrk="0" hangingPunct="0">
              <a:spcBef>
                <a:spcPts val="275"/>
              </a:spcBef>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5pPr>
            <a:lvl6pPr marL="25146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6pPr>
            <a:lvl7pPr marL="29718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7pPr>
            <a:lvl8pPr marL="34290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8pPr>
            <a:lvl9pPr marL="3886200" indent="-228600" eaLnBrk="0" fontAlgn="base" hangingPunct="0">
              <a:spcBef>
                <a:spcPts val="275"/>
              </a:spcBef>
              <a:spcAft>
                <a:spcPct val="0"/>
              </a:spcAft>
              <a:buClr>
                <a:srgbClr val="C9D583"/>
              </a:buClr>
              <a:buSzPct val="100000"/>
              <a:buFont typeface="Wingdings 2" pitchFamily="18" charset="2"/>
              <a:buChar char=""/>
              <a:defRPr sz="2400">
                <a:solidFill>
                  <a:schemeClr val="tx1"/>
                </a:solidFill>
                <a:latin typeface="Garamond" pitchFamily="18" charset="0"/>
                <a:ea typeface="ＭＳ Ｐゴシック" pitchFamily="34" charset="-128"/>
              </a:defRPr>
            </a:lvl9pPr>
          </a:lstStyle>
          <a:p>
            <a:pPr algn="ctr">
              <a:spcBef>
                <a:spcPct val="0"/>
              </a:spcBef>
              <a:buClrTx/>
              <a:buSzTx/>
              <a:buFontTx/>
              <a:buNone/>
            </a:pPr>
            <a:endParaRPr lang="en-US" altLang="en-US" sz="2000">
              <a:solidFill>
                <a:srgbClr val="333399"/>
              </a:solidFill>
              <a:latin typeface="Arial Bold" pitchFamily="34" charset="0"/>
              <a:cs typeface="Arial Bold" pitchFamily="34" charset="0"/>
              <a:sym typeface="Arial Bold" pitchFamily="34" charset="0"/>
            </a:endParaRPr>
          </a:p>
        </p:txBody>
      </p:sp>
      <p:sp>
        <p:nvSpPr>
          <p:cNvPr id="7" name="TextBox 6"/>
          <p:cNvSpPr txBox="1"/>
          <p:nvPr/>
        </p:nvSpPr>
        <p:spPr>
          <a:xfrm>
            <a:off x="762000" y="2590800"/>
            <a:ext cx="7848600" cy="646113"/>
          </a:xfrm>
          <a:prstGeom prst="rect">
            <a:avLst/>
          </a:prstGeom>
          <a:noFill/>
          <a:ln>
            <a:noFill/>
          </a:ln>
        </p:spPr>
        <p:txBody>
          <a:bodyPr lIns="91418" tIns="45710" rIns="91418" bIns="45710">
            <a:spAutoFit/>
          </a:bodyPr>
          <a:lstStyle/>
          <a:p>
            <a:pPr marL="231721" indent="-231721" eaLnBrk="0" hangingPunct="0">
              <a:buClr>
                <a:schemeClr val="accent4">
                  <a:lumMod val="50000"/>
                </a:schemeClr>
              </a:buClr>
              <a:buFont typeface="Arial" pitchFamily="34" charset="0"/>
              <a:buChar char="•"/>
              <a:defRPr/>
            </a:pPr>
            <a:r>
              <a:rPr lang="en-US" sz="3600" b="1" dirty="0">
                <a:solidFill>
                  <a:srgbClr val="006699"/>
                </a:solidFill>
                <a:latin typeface="+mn-lt"/>
                <a:cs typeface="+mn-cs"/>
              </a:rPr>
              <a:t>Any questions or final comments? </a:t>
            </a:r>
          </a:p>
        </p:txBody>
      </p:sp>
      <p:sp>
        <p:nvSpPr>
          <p:cNvPr id="9" name="Rectangle 8"/>
          <p:cNvSpPr/>
          <p:nvPr/>
        </p:nvSpPr>
        <p:spPr>
          <a:xfrm>
            <a:off x="1752601" y="4800599"/>
            <a:ext cx="6248400" cy="1200150"/>
          </a:xfrm>
          <a:prstGeom prst="rect">
            <a:avLst/>
          </a:prstGeom>
        </p:spPr>
        <p:txBody>
          <a:bodyPr lIns="91418" tIns="45710" rIns="91418" bIns="45710">
            <a:spAutoFit/>
          </a:bodyPr>
          <a:lstStyle/>
          <a:p>
            <a:pPr marL="39679" algn="ctr" eaLnBrk="0" hangingPunct="0">
              <a:defRPr/>
            </a:pPr>
            <a:r>
              <a:rPr lang="en-US" sz="3600" b="1" dirty="0">
                <a:solidFill>
                  <a:schemeClr val="accent4">
                    <a:lumMod val="50000"/>
                  </a:schemeClr>
                </a:solidFill>
                <a:latin typeface="+mj-lt"/>
                <a:cs typeface="Arial Bold" charset="0"/>
                <a:sym typeface="Arial Bold" charset="0"/>
              </a:rPr>
              <a:t>THANK YOU FOR YOUR PARTICIPATION!</a:t>
            </a:r>
          </a:p>
        </p:txBody>
      </p:sp>
      <p:sp>
        <p:nvSpPr>
          <p:cNvPr id="10" name="Rectangle 2"/>
          <p:cNvSpPr>
            <a:spLocks noGrp="1" noChangeArrowheads="1"/>
          </p:cNvSpPr>
          <p:nvPr>
            <p:ph type="title"/>
          </p:nvPr>
        </p:nvSpPr>
        <p:spPr bwMode="auto">
          <a:xfrm>
            <a:off x="533402" y="533400"/>
            <a:ext cx="9051925" cy="984250"/>
          </a:xfrm>
          <a:ln w="12700">
            <a:miter lim="800000"/>
            <a:headEnd/>
            <a:tailEnd/>
          </a:ln>
        </p:spPr>
        <p:txBody>
          <a:bodyPr wrap="square" lIns="91418" tIns="45710" rIns="40629" bIns="45710" numCol="1" anchor="ctr" anchorCtr="0" compatLnSpc="1">
            <a:prstTxWarp prst="textNoShape">
              <a:avLst/>
            </a:prstTxWarp>
          </a:bodyPr>
          <a:lstStyle/>
          <a:p>
            <a:pPr algn="ctr" eaLnBrk="1" fontAlgn="auto" hangingPunct="1">
              <a:spcAft>
                <a:spcPts val="0"/>
              </a:spcAft>
              <a:defRPr/>
            </a:pPr>
            <a:r>
              <a:rPr lang="es-VE" dirty="0" smtClean="0">
                <a:solidFill>
                  <a:schemeClr val="bg1"/>
                </a:solidFill>
                <a:cs typeface="Arial Bold" charset="0"/>
                <a:sym typeface="Arial Bold" charset="0"/>
              </a:rPr>
              <a:t>  </a:t>
            </a:r>
          </a:p>
        </p:txBody>
      </p:sp>
      <p:pic>
        <p:nvPicPr>
          <p:cNvPr id="798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2" y="533402"/>
            <a:ext cx="14255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title"/>
          </p:nvPr>
        </p:nvSpPr>
        <p:spPr bwMode="auto">
          <a:xfrm>
            <a:off x="609602" y="533401"/>
            <a:ext cx="8915400" cy="112712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Lesson I: Learning Goals</a:t>
            </a:r>
          </a:p>
        </p:txBody>
      </p:sp>
      <p:sp>
        <p:nvSpPr>
          <p:cNvPr id="7171" name="Rectangle 2"/>
          <p:cNvSpPr>
            <a:spLocks noGrp="1" noChangeArrowheads="1"/>
          </p:cNvSpPr>
          <p:nvPr>
            <p:ph idx="1"/>
          </p:nvPr>
        </p:nvSpPr>
        <p:spPr>
          <a:xfrm>
            <a:off x="503238" y="1981202"/>
            <a:ext cx="8801100" cy="5100638"/>
          </a:xfrm>
          <a:ln w="31750">
            <a:miter lim="800000"/>
            <a:headEnd/>
            <a:tailEnd/>
          </a:ln>
        </p:spPr>
        <p:txBody>
          <a:bodyPr lIns="91418" tIns="45710" rIns="40629" bIns="45710">
            <a:normAutofit/>
          </a:bodyPr>
          <a:lstStyle/>
          <a:p>
            <a:pPr marL="312665" indent="-272986" eaLnBrk="1" fontAlgn="auto" hangingPunct="1">
              <a:lnSpc>
                <a:spcPct val="9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sym typeface="Arial Bold" charset="0"/>
              </a:rPr>
              <a:t>By the end of this first lesson, you will be able to:</a:t>
            </a:r>
          </a:p>
          <a:p>
            <a:pPr marL="463441" indent="-231721" eaLnBrk="1" fontAlgn="auto" hangingPunct="1">
              <a:lnSpc>
                <a:spcPct val="90000"/>
              </a:lnSpc>
              <a:spcBef>
                <a:spcPts val="279"/>
              </a:spcBef>
              <a:spcAft>
                <a:spcPts val="0"/>
              </a:spcAft>
              <a:buClr>
                <a:schemeClr val="accent4">
                  <a:lumMod val="50000"/>
                </a:schemeClr>
              </a:buClr>
              <a:buFont typeface="Wingdings 2"/>
              <a:buChar char=""/>
              <a:defRPr/>
            </a:pPr>
            <a:r>
              <a:rPr lang="en-US" sz="2800" dirty="0">
                <a:solidFill>
                  <a:srgbClr val="006699"/>
                </a:solidFill>
                <a:cs typeface="Arial" pitchFamily="34" charset="0"/>
                <a:sym typeface="Arial Bold" charset="0"/>
              </a:rPr>
              <a:t>Explain what community participation and leadership mean to you</a:t>
            </a:r>
          </a:p>
          <a:p>
            <a:pPr marL="463441" indent="-231721" eaLnBrk="1" fontAlgn="auto" hangingPunct="1">
              <a:lnSpc>
                <a:spcPct val="90000"/>
              </a:lnSpc>
              <a:spcBef>
                <a:spcPts val="279"/>
              </a:spcBef>
              <a:spcAft>
                <a:spcPts val="0"/>
              </a:spcAft>
              <a:buClr>
                <a:schemeClr val="accent4">
                  <a:lumMod val="50000"/>
                </a:schemeClr>
              </a:buClr>
              <a:buFont typeface="Wingdings 2"/>
              <a:buChar char=""/>
              <a:defRPr/>
            </a:pPr>
            <a:r>
              <a:rPr lang="en-US" sz="2800" dirty="0">
                <a:solidFill>
                  <a:srgbClr val="006699"/>
                </a:solidFill>
                <a:cs typeface="Arial" pitchFamily="34" charset="0"/>
                <a:sym typeface="Arial Bold" charset="0"/>
              </a:rPr>
              <a:t>Identify types of leadership opportunities and key leadership qualities</a:t>
            </a:r>
          </a:p>
          <a:p>
            <a:pPr marL="463441" indent="-231721" eaLnBrk="1" fontAlgn="auto" hangingPunct="1">
              <a:lnSpc>
                <a:spcPct val="90000"/>
              </a:lnSpc>
              <a:spcBef>
                <a:spcPts val="279"/>
              </a:spcBef>
              <a:spcAft>
                <a:spcPts val="0"/>
              </a:spcAft>
              <a:buClr>
                <a:schemeClr val="accent4">
                  <a:lumMod val="50000"/>
                </a:schemeClr>
              </a:buClr>
              <a:buFont typeface="Wingdings 2"/>
              <a:buChar char=""/>
              <a:defRPr/>
            </a:pPr>
            <a:r>
              <a:rPr lang="en-US" sz="2800" dirty="0">
                <a:solidFill>
                  <a:srgbClr val="006699"/>
                </a:solidFill>
                <a:cs typeface="Arial" pitchFamily="34" charset="0"/>
                <a:sym typeface="Arial Bold" charset="0"/>
              </a:rPr>
              <a:t>Give examples of health issues in the Hispanic/Latino community and in the agricultural worker community</a:t>
            </a:r>
          </a:p>
          <a:p>
            <a:pPr marL="463441" indent="-231721" eaLnBrk="1" fontAlgn="auto" hangingPunct="1">
              <a:lnSpc>
                <a:spcPct val="90000"/>
              </a:lnSpc>
              <a:spcBef>
                <a:spcPts val="279"/>
              </a:spcBef>
              <a:spcAft>
                <a:spcPts val="0"/>
              </a:spcAft>
              <a:buClr>
                <a:schemeClr val="accent4">
                  <a:lumMod val="50000"/>
                </a:schemeClr>
              </a:buClr>
              <a:buFont typeface="Wingdings 2"/>
              <a:buChar char=""/>
              <a:defRPr/>
            </a:pPr>
            <a:r>
              <a:rPr lang="en-US" sz="2800" dirty="0">
                <a:solidFill>
                  <a:srgbClr val="006699"/>
                </a:solidFill>
                <a:cs typeface="Arial" pitchFamily="34" charset="0"/>
                <a:sym typeface="Arial Bold" charset="0"/>
              </a:rPr>
              <a:t>Recognize your role in improving community health</a:t>
            </a:r>
          </a:p>
          <a:p>
            <a:pPr marL="463441" indent="-231721" eaLnBrk="1" fontAlgn="auto" hangingPunct="1">
              <a:lnSpc>
                <a:spcPct val="90000"/>
              </a:lnSpc>
              <a:spcBef>
                <a:spcPts val="279"/>
              </a:spcBef>
              <a:spcAft>
                <a:spcPts val="0"/>
              </a:spcAft>
              <a:buClr>
                <a:schemeClr val="accent4">
                  <a:lumMod val="50000"/>
                </a:schemeClr>
              </a:buClr>
              <a:buFont typeface="Wingdings 2"/>
              <a:buChar char=""/>
              <a:defRPr/>
            </a:pPr>
            <a:r>
              <a:rPr lang="en-US" sz="2800" dirty="0">
                <a:solidFill>
                  <a:srgbClr val="006699"/>
                </a:solidFill>
                <a:cs typeface="Arial" pitchFamily="34" charset="0"/>
                <a:sym typeface="Arial Bold" charset="0"/>
              </a:rPr>
              <a:t>Describe how becoming involved with a health center makes you a community leader.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533402" y="533400"/>
            <a:ext cx="9051925" cy="1069975"/>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Defining Community</a:t>
            </a:r>
          </a:p>
        </p:txBody>
      </p:sp>
      <p:sp>
        <p:nvSpPr>
          <p:cNvPr id="13316" name="Rectangle 3"/>
          <p:cNvSpPr>
            <a:spLocks noGrp="1" noChangeArrowheads="1"/>
          </p:cNvSpPr>
          <p:nvPr>
            <p:ph idx="1"/>
          </p:nvPr>
        </p:nvSpPr>
        <p:spPr>
          <a:xfrm>
            <a:off x="609600" y="1904999"/>
            <a:ext cx="8991600" cy="4800601"/>
          </a:xfrm>
          <a:ln w="31750">
            <a:miter lim="800000"/>
            <a:headEnd/>
            <a:tailEnd/>
          </a:ln>
        </p:spPr>
        <p:txBody>
          <a:bodyPr lIns="91418" tIns="45710" rIns="40629" bIns="45710">
            <a:normAutofit/>
          </a:bodyPr>
          <a:lstStyle/>
          <a:p>
            <a:pPr marL="341233" indent="-341233" eaLnBrk="1" fontAlgn="auto" hangingPunct="1">
              <a:lnSpc>
                <a:spcPct val="110000"/>
              </a:lnSpc>
              <a:spcBef>
                <a:spcPts val="279"/>
              </a:spcBef>
              <a:spcAft>
                <a:spcPts val="0"/>
              </a:spcAft>
              <a:buClr>
                <a:schemeClr val="accent4">
                  <a:lumMod val="50000"/>
                </a:schemeClr>
              </a:buClr>
              <a:buFont typeface="Wingdings 2"/>
              <a:buChar char=""/>
              <a:defRPr/>
            </a:pPr>
            <a:r>
              <a:rPr lang="en-US" sz="2800" b="1" dirty="0">
                <a:solidFill>
                  <a:srgbClr val="006699"/>
                </a:solidFill>
                <a:cs typeface="Arial" pitchFamily="34" charset="0"/>
                <a:sym typeface="Arial Bold" charset="0"/>
              </a:rPr>
              <a:t>A community is simply a group of people that may share some things or ideas in common, such as:</a:t>
            </a:r>
          </a:p>
          <a:p>
            <a:pPr marL="682466" lvl="1" indent="-341233"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Location, neighborhood</a:t>
            </a:r>
          </a:p>
          <a:p>
            <a:pPr marL="682466" lvl="1" indent="-341233"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Ethnicity, race, language, nationality  </a:t>
            </a:r>
          </a:p>
          <a:p>
            <a:pPr marL="682466" lvl="1" indent="-341233"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Interests, activities</a:t>
            </a:r>
          </a:p>
          <a:p>
            <a:pPr marL="682466" lvl="1" indent="-341233"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Beliefs, values </a:t>
            </a:r>
          </a:p>
          <a:p>
            <a:pPr marL="682466" lvl="1" indent="-341233"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Role, title, job</a:t>
            </a:r>
          </a:p>
          <a:p>
            <a:pPr marL="682466" lvl="1" indent="-341233" eaLnBrk="1" fontAlgn="auto" hangingPunct="1">
              <a:lnSpc>
                <a:spcPct val="110000"/>
              </a:lnSpc>
              <a:spcBef>
                <a:spcPts val="279"/>
              </a:spcBef>
              <a:spcAft>
                <a:spcPts val="0"/>
              </a:spcAft>
              <a:buClr>
                <a:schemeClr val="accent4">
                  <a:lumMod val="50000"/>
                </a:schemeClr>
              </a:buClr>
              <a:buSzPct val="80000"/>
              <a:buFont typeface="Wingdings 2"/>
              <a:buChar char=""/>
              <a:defRPr/>
            </a:pPr>
            <a:r>
              <a:rPr lang="en-US" dirty="0" smtClean="0">
                <a:solidFill>
                  <a:srgbClr val="006699"/>
                </a:solidFill>
                <a:cs typeface="Arial" pitchFamily="34" charset="0"/>
                <a:sym typeface="Arial Italic" charset="0"/>
              </a:rPr>
              <a:t>Life experiences</a:t>
            </a: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endParaRPr lang="en-US" sz="2800" b="1" dirty="0">
              <a:solidFill>
                <a:srgbClr val="006699"/>
              </a:solidFill>
              <a:cs typeface="Arial" pitchFamily="34" charset="0"/>
              <a:sym typeface="Arial Italic" charset="0"/>
            </a:endParaRP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endParaRPr lang="en-US" sz="2800" b="1" dirty="0">
              <a:solidFill>
                <a:srgbClr val="006699"/>
              </a:solidFill>
              <a:cs typeface="Arial" pitchFamily="34" charset="0"/>
              <a:sym typeface="Arial Italic" charset="0"/>
            </a:endParaRP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endParaRPr lang="en-US" sz="2800" b="1" dirty="0">
              <a:solidFill>
                <a:srgbClr val="006699"/>
              </a:solidFill>
              <a:cs typeface="Arial" pitchFamily="34" charset="0"/>
              <a:sym typeface="Arial Italic"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title"/>
          </p:nvPr>
        </p:nvSpPr>
        <p:spPr bwMode="auto">
          <a:xfrm>
            <a:off x="533402" y="668340"/>
            <a:ext cx="9051925" cy="990600"/>
          </a:xfrm>
          <a:ln w="12700">
            <a:miter lim="800000"/>
            <a:headEnd/>
            <a:tailEnd/>
          </a:ln>
        </p:spPr>
        <p:txBody>
          <a:bodyPr wrap="square" lIns="91418" tIns="45710" rIns="40629" bIns="45710" numCol="1" anchor="ctr" anchorCtr="0" compatLnSpc="1">
            <a:prstTxWarp prst="textNoShape">
              <a:avLst/>
            </a:prstTxWarp>
          </a:bodyPr>
          <a:lstStyle/>
          <a:p>
            <a:pPr eaLnBrk="1" fontAlgn="auto" hangingPunct="1">
              <a:spcAft>
                <a:spcPts val="0"/>
              </a:spcAft>
              <a:defRPr/>
            </a:pPr>
            <a:r>
              <a:rPr lang="en-US" sz="3200" dirty="0">
                <a:solidFill>
                  <a:srgbClr val="FFFFFF"/>
                </a:solidFill>
                <a:cs typeface="Arial Bold" charset="0"/>
                <a:sym typeface="Arial Bold" charset="0"/>
              </a:rPr>
              <a:t>  </a:t>
            </a:r>
          </a:p>
        </p:txBody>
      </p:sp>
      <p:sp>
        <p:nvSpPr>
          <p:cNvPr id="7171" name="Rectangle 2"/>
          <p:cNvSpPr>
            <a:spLocks noGrp="1" noChangeArrowheads="1"/>
          </p:cNvSpPr>
          <p:nvPr>
            <p:ph idx="1"/>
          </p:nvPr>
        </p:nvSpPr>
        <p:spPr>
          <a:xfrm>
            <a:off x="685800" y="2209799"/>
            <a:ext cx="7924800" cy="4114800"/>
          </a:xfrm>
          <a:ln w="31750">
            <a:miter lim="800000"/>
            <a:headEnd/>
            <a:tailEnd/>
          </a:ln>
        </p:spPr>
        <p:txBody>
          <a:bodyPr lIns="91418" tIns="45710" rIns="40629" bIns="45710">
            <a:noAutofit/>
          </a:bodyPr>
          <a:lstStyle/>
          <a:p>
            <a:pPr marL="312665" indent="-272986" eaLnBrk="1" fontAlgn="auto" hangingPunct="1">
              <a:lnSpc>
                <a:spcPct val="90000"/>
              </a:lnSpc>
              <a:spcBef>
                <a:spcPts val="279"/>
              </a:spcBef>
              <a:spcAft>
                <a:spcPts val="0"/>
              </a:spcAft>
              <a:buClr>
                <a:schemeClr val="accent4">
                  <a:lumMod val="50000"/>
                </a:schemeClr>
              </a:buClr>
              <a:buFont typeface="Wingdings 2"/>
              <a:buChar char=""/>
              <a:defRPr/>
            </a:pPr>
            <a:r>
              <a:rPr lang="en-US" sz="4000" b="1" dirty="0">
                <a:solidFill>
                  <a:srgbClr val="006699"/>
                </a:solidFill>
                <a:cs typeface="Arial" pitchFamily="34" charset="0"/>
                <a:sym typeface="Arial Bold" charset="0"/>
              </a:rPr>
              <a:t>What does “community” mean to you?</a:t>
            </a:r>
          </a:p>
          <a:p>
            <a:pPr marL="312665" indent="-272986" eaLnBrk="1" fontAlgn="auto" hangingPunct="1">
              <a:lnSpc>
                <a:spcPct val="90000"/>
              </a:lnSpc>
              <a:spcBef>
                <a:spcPts val="279"/>
              </a:spcBef>
              <a:spcAft>
                <a:spcPts val="0"/>
              </a:spcAft>
              <a:buClr>
                <a:schemeClr val="accent4">
                  <a:lumMod val="50000"/>
                </a:schemeClr>
              </a:buClr>
              <a:buFont typeface="Wingdings 2"/>
              <a:buChar char=""/>
              <a:defRPr/>
            </a:pPr>
            <a:endParaRPr lang="en-US" sz="4000" b="1" dirty="0">
              <a:solidFill>
                <a:srgbClr val="006699"/>
              </a:solidFill>
              <a:cs typeface="Arial" pitchFamily="34" charset="0"/>
              <a:sym typeface="Arial Bold" charset="0"/>
            </a:endParaRPr>
          </a:p>
          <a:p>
            <a:pPr marL="295390" indent="-295390" eaLnBrk="1" fontAlgn="auto" hangingPunct="1">
              <a:lnSpc>
                <a:spcPct val="90000"/>
              </a:lnSpc>
              <a:spcBef>
                <a:spcPts val="279"/>
              </a:spcBef>
              <a:spcAft>
                <a:spcPts val="0"/>
              </a:spcAft>
              <a:buClr>
                <a:schemeClr val="accent4">
                  <a:lumMod val="50000"/>
                </a:schemeClr>
              </a:buClr>
              <a:buFont typeface="Wingdings 2"/>
              <a:buChar char=""/>
              <a:defRPr/>
            </a:pPr>
            <a:r>
              <a:rPr lang="en-US" sz="4000" b="1" dirty="0">
                <a:solidFill>
                  <a:srgbClr val="006699"/>
                </a:solidFill>
                <a:cs typeface="Arial" pitchFamily="34" charset="0"/>
                <a:sym typeface="Arial Bold" charset="0"/>
              </a:rPr>
              <a:t>Tell us something about you…</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2" y="228600"/>
            <a:ext cx="17526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1">
      <a:majorFont>
        <a:latin typeface="Georgia"/>
        <a:ea typeface="ＭＳ Ｐゴシック"/>
        <a:cs typeface=""/>
      </a:majorFont>
      <a:minorFont>
        <a:latin typeface="Garamond"/>
        <a:ea typeface="ＭＳ Ｐゴシック"/>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A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1">
      <a:majorFont>
        <a:latin typeface="Georgia"/>
        <a:ea typeface="ＭＳ Ｐゴシック"/>
        <a:cs typeface=""/>
      </a:majorFont>
      <a:minorFont>
        <a:latin typeface="Garamond"/>
        <a:ea typeface="ＭＳ Ｐゴシック"/>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21185</TotalTime>
  <Words>2308</Words>
  <Application>Microsoft Office PowerPoint</Application>
  <PresentationFormat>Custom</PresentationFormat>
  <Paragraphs>377</Paragraphs>
  <Slides>66</Slides>
  <Notes>66</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Aspect</vt:lpstr>
      <vt:lpstr>1_Aspect</vt:lpstr>
      <vt:lpstr>Becoming a Leader in Migrant Health:</vt:lpstr>
      <vt:lpstr>   About NCFH</vt:lpstr>
      <vt:lpstr> Purpose of Training</vt:lpstr>
      <vt:lpstr>Training Learning Goals</vt:lpstr>
      <vt:lpstr>Training Lessons</vt:lpstr>
      <vt:lpstr>Lesson I:  Participation and Leadership in  Community Health</vt:lpstr>
      <vt:lpstr>Lesson I: Learning Goals</vt:lpstr>
      <vt:lpstr>Defining Community</vt:lpstr>
      <vt:lpstr>  </vt:lpstr>
      <vt:lpstr>  </vt:lpstr>
      <vt:lpstr>  </vt:lpstr>
      <vt:lpstr>Community Participation</vt:lpstr>
      <vt:lpstr>Key Point</vt:lpstr>
      <vt:lpstr>  </vt:lpstr>
      <vt:lpstr>Examples of Community Participation</vt:lpstr>
      <vt:lpstr>  </vt:lpstr>
      <vt:lpstr>Volunteering</vt:lpstr>
      <vt:lpstr>  </vt:lpstr>
      <vt:lpstr>Benefits of Volunteering</vt:lpstr>
      <vt:lpstr>Examples of Community Participation</vt:lpstr>
      <vt:lpstr>  </vt:lpstr>
      <vt:lpstr>  </vt:lpstr>
      <vt:lpstr>Benefits of Mentoring</vt:lpstr>
      <vt:lpstr>PowerPoint Presentation</vt:lpstr>
      <vt:lpstr>  </vt:lpstr>
      <vt:lpstr>  </vt:lpstr>
      <vt:lpstr>Community Advocacy Example</vt:lpstr>
      <vt:lpstr> Other Community Advocacy Examples  </vt:lpstr>
      <vt:lpstr>Key Point</vt:lpstr>
      <vt:lpstr>Community Leadership</vt:lpstr>
      <vt:lpstr>  </vt:lpstr>
      <vt:lpstr>Community Leadership Example</vt:lpstr>
      <vt:lpstr>  </vt:lpstr>
      <vt:lpstr>Key Point</vt:lpstr>
      <vt:lpstr>Leadership Qualities</vt:lpstr>
      <vt:lpstr>  </vt:lpstr>
      <vt:lpstr>Key Point</vt:lpstr>
      <vt:lpstr>  Group Activity</vt:lpstr>
      <vt:lpstr>PowerPoint Presentation</vt:lpstr>
      <vt:lpstr>PowerPoint Presentation</vt:lpstr>
      <vt:lpstr>You Can Make a Difference !</vt:lpstr>
      <vt:lpstr>  </vt:lpstr>
      <vt:lpstr>Defining Community Health</vt:lpstr>
      <vt:lpstr>  </vt:lpstr>
      <vt:lpstr>Focusing on Community Health </vt:lpstr>
      <vt:lpstr>Hispanic/Latino Health</vt:lpstr>
      <vt:lpstr>  </vt:lpstr>
      <vt:lpstr>Hispanic/Latino Health</vt:lpstr>
      <vt:lpstr>Key Point</vt:lpstr>
      <vt:lpstr>Conditions that Affect Community Health</vt:lpstr>
      <vt:lpstr>  </vt:lpstr>
      <vt:lpstr>Community Health Involvement Example</vt:lpstr>
      <vt:lpstr>  </vt:lpstr>
      <vt:lpstr>  </vt:lpstr>
      <vt:lpstr>Agricultural Worker Health</vt:lpstr>
      <vt:lpstr>  </vt:lpstr>
      <vt:lpstr>Unique Conditions Affecting Agricultural Worker Health</vt:lpstr>
      <vt:lpstr>Common Health Problems among Agricultural Workers</vt:lpstr>
      <vt:lpstr> Barriers to Access Health Care </vt:lpstr>
      <vt:lpstr>  </vt:lpstr>
      <vt:lpstr>  </vt:lpstr>
      <vt:lpstr>Key Point</vt:lpstr>
      <vt:lpstr> Summary of Lesson I</vt:lpstr>
      <vt:lpstr> Summary of Lesson I</vt:lpstr>
      <vt:lpstr>Key Point</vt:lpstr>
      <vt:lpstr>  </vt:lpstr>
    </vt:vector>
  </TitlesOfParts>
  <Company>National Center for Farmworker Health,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estrada-boren</dc:creator>
  <cp:lastModifiedBy>Elvia Anderson</cp:lastModifiedBy>
  <cp:revision>1835</cp:revision>
  <cp:lastPrinted>2014-05-27T21:19:36Z</cp:lastPrinted>
  <dcterms:created xsi:type="dcterms:W3CDTF">2007-11-28T22:17:00Z</dcterms:created>
  <dcterms:modified xsi:type="dcterms:W3CDTF">2015-06-15T19:45:58Z</dcterms:modified>
</cp:coreProperties>
</file>