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56" r:id="rId5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2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BC7FD6-BC3C-D046-AE89-32E9C184B9C9}" v="3" dt="2025-07-02T15:04:08.40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08" autoAdjust="0"/>
    <p:restoredTop sz="94606"/>
  </p:normalViewPr>
  <p:slideViewPr>
    <p:cSldViewPr snapToGrid="0">
      <p:cViewPr varScale="1">
        <p:scale>
          <a:sx n="53" d="100"/>
          <a:sy n="53" d="100"/>
        </p:scale>
        <p:origin x="2827" y="7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uk, Ania (WAS-WSW)" userId="S::asiniuk@webershandwick.com::f57db1f9-7ce3-47fb-97b9-0eb1e8b04e1f" providerId="AD" clId="Web-{4BA23262-63A8-B794-A393-6746BE65D611}"/>
    <pc:docChg chg="modSld">
      <pc:chgData name="Siniuk, Ania (WAS-WSW)" userId="S::asiniuk@webershandwick.com::f57db1f9-7ce3-47fb-97b9-0eb1e8b04e1f" providerId="AD" clId="Web-{4BA23262-63A8-B794-A393-6746BE65D611}" dt="2025-05-15T20:32:48.173" v="13" actId="1076"/>
      <pc:docMkLst>
        <pc:docMk/>
      </pc:docMkLst>
      <pc:sldChg chg="modSp">
        <pc:chgData name="Siniuk, Ania (WAS-WSW)" userId="S::asiniuk@webershandwick.com::f57db1f9-7ce3-47fb-97b9-0eb1e8b04e1f" providerId="AD" clId="Web-{4BA23262-63A8-B794-A393-6746BE65D611}" dt="2025-05-15T20:32:48.173" v="13" actId="1076"/>
        <pc:sldMkLst>
          <pc:docMk/>
          <pc:sldMk cId="0" sldId="256"/>
        </pc:sldMkLst>
        <pc:spChg chg="mod">
          <ac:chgData name="Siniuk, Ania (WAS-WSW)" userId="S::asiniuk@webershandwick.com::f57db1f9-7ce3-47fb-97b9-0eb1e8b04e1f" providerId="AD" clId="Web-{4BA23262-63A8-B794-A393-6746BE65D611}" dt="2025-05-15T20:32:08.392" v="9" actId="1076"/>
          <ac:spMkLst>
            <pc:docMk/>
            <pc:sldMk cId="0" sldId="256"/>
            <ac:spMk id="3" creationId="{00000000-0000-0000-0000-000000000000}"/>
          </ac:spMkLst>
        </pc:spChg>
        <pc:spChg chg="mod">
          <ac:chgData name="Siniuk, Ania (WAS-WSW)" userId="S::asiniuk@webershandwick.com::f57db1f9-7ce3-47fb-97b9-0eb1e8b04e1f" providerId="AD" clId="Web-{4BA23262-63A8-B794-A393-6746BE65D611}" dt="2025-05-15T20:32:48.173" v="13" actId="1076"/>
          <ac:spMkLst>
            <pc:docMk/>
            <pc:sldMk cId="0" sldId="256"/>
            <ac:spMk id="4" creationId="{00000000-0000-0000-0000-000000000000}"/>
          </ac:spMkLst>
        </pc:spChg>
      </pc:sldChg>
    </pc:docChg>
  </pc:docChgLst>
  <pc:docChgLst>
    <pc:chgData name="Tripp, Angela (CDC/NCIRD/ISD)" userId="e63fcff0-71ff-4c2e-8940-a0ca308e216a" providerId="ADAL" clId="{D45E512D-C7D5-44D5-B0AB-A88004E650E9}"/>
    <pc:docChg chg="undo redo custSel addSld modSld sldOrd">
      <pc:chgData name="Tripp, Angela (CDC/NCIRD/ISD)" userId="e63fcff0-71ff-4c2e-8940-a0ca308e216a" providerId="ADAL" clId="{D45E512D-C7D5-44D5-B0AB-A88004E650E9}" dt="2025-05-20T14:36:16.946" v="26" actId="1038"/>
      <pc:docMkLst>
        <pc:docMk/>
      </pc:docMkLst>
      <pc:sldChg chg="modSp mod">
        <pc:chgData name="Tripp, Angela (CDC/NCIRD/ISD)" userId="e63fcff0-71ff-4c2e-8940-a0ca308e216a" providerId="ADAL" clId="{D45E512D-C7D5-44D5-B0AB-A88004E650E9}" dt="2025-05-20T14:36:16.946" v="26" actId="1038"/>
        <pc:sldMkLst>
          <pc:docMk/>
          <pc:sldMk cId="0" sldId="256"/>
        </pc:sldMkLst>
        <pc:spChg chg="mod">
          <ac:chgData name="Tripp, Angela (CDC/NCIRD/ISD)" userId="e63fcff0-71ff-4c2e-8940-a0ca308e216a" providerId="ADAL" clId="{D45E512D-C7D5-44D5-B0AB-A88004E650E9}" dt="2025-05-20T14:36:16.946" v="26" actId="1038"/>
          <ac:spMkLst>
            <pc:docMk/>
            <pc:sldMk cId="0" sldId="256"/>
            <ac:spMk id="2" creationId="{00000000-0000-0000-0000-000000000000}"/>
          </ac:spMkLst>
        </pc:spChg>
        <pc:spChg chg="mod">
          <ac:chgData name="Tripp, Angela (CDC/NCIRD/ISD)" userId="e63fcff0-71ff-4c2e-8940-a0ca308e216a" providerId="ADAL" clId="{D45E512D-C7D5-44D5-B0AB-A88004E650E9}" dt="2025-05-20T14:35:32.689" v="17" actId="122"/>
          <ac:spMkLst>
            <pc:docMk/>
            <pc:sldMk cId="0" sldId="256"/>
            <ac:spMk id="3" creationId="{00000000-0000-0000-0000-000000000000}"/>
          </ac:spMkLst>
        </pc:spChg>
        <pc:spChg chg="mod">
          <ac:chgData name="Tripp, Angela (CDC/NCIRD/ISD)" userId="e63fcff0-71ff-4c2e-8940-a0ca308e216a" providerId="ADAL" clId="{D45E512D-C7D5-44D5-B0AB-A88004E650E9}" dt="2025-05-20T14:34:56.716" v="6" actId="122"/>
          <ac:spMkLst>
            <pc:docMk/>
            <pc:sldMk cId="0" sldId="256"/>
            <ac:spMk id="4" creationId="{00000000-0000-0000-0000-000000000000}"/>
          </ac:spMkLst>
        </pc:spChg>
        <pc:spChg chg="mod">
          <ac:chgData name="Tripp, Angela (CDC/NCIRD/ISD)" userId="e63fcff0-71ff-4c2e-8940-a0ca308e216a" providerId="ADAL" clId="{D45E512D-C7D5-44D5-B0AB-A88004E650E9}" dt="2025-05-20T14:35:52.553" v="21" actId="1037"/>
          <ac:spMkLst>
            <pc:docMk/>
            <pc:sldMk cId="0" sldId="256"/>
            <ac:spMk id="10" creationId="{00000000-0000-0000-0000-000000000000}"/>
          </ac:spMkLst>
        </pc:spChg>
        <pc:spChg chg="mod">
          <ac:chgData name="Tripp, Angela (CDC/NCIRD/ISD)" userId="e63fcff0-71ff-4c2e-8940-a0ca308e216a" providerId="ADAL" clId="{D45E512D-C7D5-44D5-B0AB-A88004E650E9}" dt="2025-05-20T14:35:52.553" v="21" actId="1037"/>
          <ac:spMkLst>
            <pc:docMk/>
            <pc:sldMk cId="0" sldId="256"/>
            <ac:spMk id="11" creationId="{00000000-0000-0000-0000-000000000000}"/>
          </ac:spMkLst>
        </pc:spChg>
        <pc:grpChg chg="mod">
          <ac:chgData name="Tripp, Angela (CDC/NCIRD/ISD)" userId="e63fcff0-71ff-4c2e-8940-a0ca308e216a" providerId="ADAL" clId="{D45E512D-C7D5-44D5-B0AB-A88004E650E9}" dt="2025-05-20T14:35:52.553" v="21" actId="1037"/>
          <ac:grpSpMkLst>
            <pc:docMk/>
            <pc:sldMk cId="0" sldId="256"/>
            <ac:grpSpMk id="7" creationId="{00000000-0000-0000-0000-000000000000}"/>
          </ac:grpSpMkLst>
        </pc:grpChg>
      </pc:sldChg>
      <pc:sldChg chg="addSp modSp new ord">
        <pc:chgData name="Tripp, Angela (CDC/NCIRD/ISD)" userId="e63fcff0-71ff-4c2e-8940-a0ca308e216a" providerId="ADAL" clId="{D45E512D-C7D5-44D5-B0AB-A88004E650E9}" dt="2025-05-20T14:34:49.366" v="3"/>
        <pc:sldMkLst>
          <pc:docMk/>
          <pc:sldMk cId="2367438841" sldId="257"/>
        </pc:sldMkLst>
        <pc:spChg chg="mod">
          <ac:chgData name="Tripp, Angela (CDC/NCIRD/ISD)" userId="e63fcff0-71ff-4c2e-8940-a0ca308e216a" providerId="ADAL" clId="{D45E512D-C7D5-44D5-B0AB-A88004E650E9}" dt="2025-05-20T14:34:45.253" v="1"/>
          <ac:spMkLst>
            <pc:docMk/>
            <pc:sldMk cId="2367438841" sldId="257"/>
            <ac:spMk id="3" creationId="{165E354F-304C-5E72-74AF-F56F0CC05C03}"/>
          </ac:spMkLst>
        </pc:spChg>
        <pc:spChg chg="mod">
          <ac:chgData name="Tripp, Angela (CDC/NCIRD/ISD)" userId="e63fcff0-71ff-4c2e-8940-a0ca308e216a" providerId="ADAL" clId="{D45E512D-C7D5-44D5-B0AB-A88004E650E9}" dt="2025-05-20T14:34:45.253" v="1"/>
          <ac:spMkLst>
            <pc:docMk/>
            <pc:sldMk cId="2367438841" sldId="257"/>
            <ac:spMk id="4" creationId="{FEA02A8D-DE06-8CBF-072F-9C347649558B}"/>
          </ac:spMkLst>
        </pc:spChg>
        <pc:grpChg chg="add mod">
          <ac:chgData name="Tripp, Angela (CDC/NCIRD/ISD)" userId="e63fcff0-71ff-4c2e-8940-a0ca308e216a" providerId="ADAL" clId="{D45E512D-C7D5-44D5-B0AB-A88004E650E9}" dt="2025-05-20T14:34:45.253" v="1"/>
          <ac:grpSpMkLst>
            <pc:docMk/>
            <pc:sldMk cId="2367438841" sldId="257"/>
            <ac:grpSpMk id="2" creationId="{A522F1B2-55C1-51C2-B76F-5A8A7755EFAA}"/>
          </ac:grpSpMkLst>
        </pc:grpChg>
      </pc:sldChg>
    </pc:docChg>
  </pc:docChgLst>
  <pc:docChgLst>
    <pc:chgData name="Hansen, Abbey (DAL-WSW)" userId="e8215b1c-d800-4ce8-885d-14d9740cf879" providerId="ADAL" clId="{47BC7FD6-BC3C-D046-AE89-32E9C184B9C9}"/>
    <pc:docChg chg="modSld">
      <pc:chgData name="Hansen, Abbey (DAL-WSW)" userId="e8215b1c-d800-4ce8-885d-14d9740cf879" providerId="ADAL" clId="{47BC7FD6-BC3C-D046-AE89-32E9C184B9C9}" dt="2025-07-02T15:04:16.798" v="67" actId="20577"/>
      <pc:docMkLst>
        <pc:docMk/>
      </pc:docMkLst>
      <pc:sldChg chg="addSp modSp mod">
        <pc:chgData name="Hansen, Abbey (DAL-WSW)" userId="e8215b1c-d800-4ce8-885d-14d9740cf879" providerId="ADAL" clId="{47BC7FD6-BC3C-D046-AE89-32E9C184B9C9}" dt="2025-07-02T15:04:16.798" v="67" actId="20577"/>
        <pc:sldMkLst>
          <pc:docMk/>
          <pc:sldMk cId="0" sldId="256"/>
        </pc:sldMkLst>
        <pc:spChg chg="mod">
          <ac:chgData name="Hansen, Abbey (DAL-WSW)" userId="e8215b1c-d800-4ce8-885d-14d9740cf879" providerId="ADAL" clId="{47BC7FD6-BC3C-D046-AE89-32E9C184B9C9}" dt="2025-07-02T15:02:58.185" v="34" actId="2710"/>
          <ac:spMkLst>
            <pc:docMk/>
            <pc:sldMk cId="0" sldId="256"/>
            <ac:spMk id="13" creationId="{CE0C9BCB-72BE-215C-26DB-A17E230689CD}"/>
          </ac:spMkLst>
        </pc:spChg>
        <pc:spChg chg="mod">
          <ac:chgData name="Hansen, Abbey (DAL-WSW)" userId="e8215b1c-d800-4ce8-885d-14d9740cf879" providerId="ADAL" clId="{47BC7FD6-BC3C-D046-AE89-32E9C184B9C9}" dt="2025-07-02T15:02:53.917" v="32" actId="2710"/>
          <ac:spMkLst>
            <pc:docMk/>
            <pc:sldMk cId="0" sldId="256"/>
            <ac:spMk id="14" creationId="{2FF2CE8E-F76F-8437-A891-6FA0C8534A3E}"/>
          </ac:spMkLst>
        </pc:spChg>
        <pc:spChg chg="mod">
          <ac:chgData name="Hansen, Abbey (DAL-WSW)" userId="e8215b1c-d800-4ce8-885d-14d9740cf879" providerId="ADAL" clId="{47BC7FD6-BC3C-D046-AE89-32E9C184B9C9}" dt="2025-07-02T15:04:16.798" v="67" actId="20577"/>
          <ac:spMkLst>
            <pc:docMk/>
            <pc:sldMk cId="0" sldId="256"/>
            <ac:spMk id="16" creationId="{00000000-0000-0000-0000-000000000000}"/>
          </ac:spMkLst>
        </pc:spChg>
        <pc:spChg chg="mod">
          <ac:chgData name="Hansen, Abbey (DAL-WSW)" userId="e8215b1c-d800-4ce8-885d-14d9740cf879" providerId="ADAL" clId="{47BC7FD6-BC3C-D046-AE89-32E9C184B9C9}" dt="2025-07-02T15:02:44.822" v="29" actId="1035"/>
          <ac:spMkLst>
            <pc:docMk/>
            <pc:sldMk cId="0" sldId="256"/>
            <ac:spMk id="17" creationId="{00000000-0000-0000-0000-000000000000}"/>
          </ac:spMkLst>
        </pc:spChg>
        <pc:spChg chg="mod">
          <ac:chgData name="Hansen, Abbey (DAL-WSW)" userId="e8215b1c-d800-4ce8-885d-14d9740cf879" providerId="ADAL" clId="{47BC7FD6-BC3C-D046-AE89-32E9C184B9C9}" dt="2025-07-02T15:03:12.507" v="59" actId="1076"/>
          <ac:spMkLst>
            <pc:docMk/>
            <pc:sldMk cId="0" sldId="256"/>
            <ac:spMk id="18" creationId="{00000000-0000-0000-0000-000000000000}"/>
          </ac:spMkLst>
        </pc:spChg>
        <pc:spChg chg="mod">
          <ac:chgData name="Hansen, Abbey (DAL-WSW)" userId="e8215b1c-d800-4ce8-885d-14d9740cf879" providerId="ADAL" clId="{47BC7FD6-BC3C-D046-AE89-32E9C184B9C9}" dt="2025-07-02T15:03:03.505" v="45" actId="1035"/>
          <ac:spMkLst>
            <pc:docMk/>
            <pc:sldMk cId="0" sldId="256"/>
            <ac:spMk id="20" creationId="{00000000-0000-0000-0000-000000000000}"/>
          </ac:spMkLst>
        </pc:spChg>
        <pc:spChg chg="mod">
          <ac:chgData name="Hansen, Abbey (DAL-WSW)" userId="e8215b1c-d800-4ce8-885d-14d9740cf879" providerId="ADAL" clId="{47BC7FD6-BC3C-D046-AE89-32E9C184B9C9}" dt="2025-07-02T15:03:05.850" v="56" actId="1035"/>
          <ac:spMkLst>
            <pc:docMk/>
            <pc:sldMk cId="0" sldId="256"/>
            <ac:spMk id="21" creationId="{00000000-0000-0000-0000-000000000000}"/>
          </ac:spMkLst>
        </pc:spChg>
        <pc:grpChg chg="add mod">
          <ac:chgData name="Hansen, Abbey (DAL-WSW)" userId="e8215b1c-d800-4ce8-885d-14d9740cf879" providerId="ADAL" clId="{47BC7FD6-BC3C-D046-AE89-32E9C184B9C9}" dt="2025-07-02T15:02:07.385" v="13" actId="1038"/>
          <ac:grpSpMkLst>
            <pc:docMk/>
            <pc:sldMk cId="0" sldId="256"/>
            <ac:grpSpMk id="29" creationId="{4B2BB091-2F0D-BF17-6B54-8AA0E2FAC75F}"/>
          </ac:grpSpMkLst>
        </pc:grpChg>
      </pc:sldChg>
    </pc:docChg>
  </pc:docChgLst>
  <pc:docChgLst>
    <pc:chgData name="Coulter, Casey (WAS-PWT)" userId="6f4b1a82-4814-43ea-8103-ff3d1ff452e4" providerId="ADAL" clId="{C24F25D8-84CA-CE45-9586-1837F602756F}"/>
    <pc:docChg chg="undo custSel modSld modMainMaster">
      <pc:chgData name="Coulter, Casey (WAS-PWT)" userId="6f4b1a82-4814-43ea-8103-ff3d1ff452e4" providerId="ADAL" clId="{C24F25D8-84CA-CE45-9586-1837F602756F}" dt="2025-06-30T22:26:14.897" v="432" actId="1076"/>
      <pc:docMkLst>
        <pc:docMk/>
      </pc:docMkLst>
      <pc:sldChg chg="addSp modSp mod">
        <pc:chgData name="Coulter, Casey (WAS-PWT)" userId="6f4b1a82-4814-43ea-8103-ff3d1ff452e4" providerId="ADAL" clId="{C24F25D8-84CA-CE45-9586-1837F602756F}" dt="2025-06-30T22:26:14.897" v="432" actId="1076"/>
        <pc:sldMkLst>
          <pc:docMk/>
          <pc:sldMk cId="0" sldId="256"/>
        </pc:sldMkLst>
        <pc:spChg chg="mod">
          <ac:chgData name="Coulter, Casey (WAS-PWT)" userId="6f4b1a82-4814-43ea-8103-ff3d1ff452e4" providerId="ADAL" clId="{C24F25D8-84CA-CE45-9586-1837F602756F}" dt="2025-06-30T22:23:43.995" v="413" actId="1076"/>
          <ac:spMkLst>
            <pc:docMk/>
            <pc:sldMk cId="0" sldId="256"/>
            <ac:spMk id="2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04:13.484" v="24" actId="1076"/>
          <ac:spMkLst>
            <pc:docMk/>
            <pc:sldMk cId="0" sldId="256"/>
            <ac:spMk id="3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04:13.484" v="24" actId="1076"/>
          <ac:spMkLst>
            <pc:docMk/>
            <pc:sldMk cId="0" sldId="256"/>
            <ac:spMk id="4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23:39.059" v="412" actId="1076"/>
          <ac:spMkLst>
            <pc:docMk/>
            <pc:sldMk cId="0" sldId="256"/>
            <ac:spMk id="5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23:39.059" v="412" actId="1076"/>
          <ac:spMkLst>
            <pc:docMk/>
            <pc:sldMk cId="0" sldId="256"/>
            <ac:spMk id="6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23:43.995" v="413" actId="1076"/>
          <ac:spMkLst>
            <pc:docMk/>
            <pc:sldMk cId="0" sldId="256"/>
            <ac:spMk id="10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23:43.995" v="413" actId="1076"/>
          <ac:spMkLst>
            <pc:docMk/>
            <pc:sldMk cId="0" sldId="256"/>
            <ac:spMk id="11" creationId="{00000000-0000-0000-0000-000000000000}"/>
          </ac:spMkLst>
        </pc:spChg>
        <pc:spChg chg="add mod">
          <ac:chgData name="Coulter, Casey (WAS-PWT)" userId="6f4b1a82-4814-43ea-8103-ff3d1ff452e4" providerId="ADAL" clId="{C24F25D8-84CA-CE45-9586-1837F602756F}" dt="2025-06-30T22:18:33.671" v="336" actId="14100"/>
          <ac:spMkLst>
            <pc:docMk/>
            <pc:sldMk cId="0" sldId="256"/>
            <ac:spMk id="13" creationId="{CE0C9BCB-72BE-215C-26DB-A17E230689CD}"/>
          </ac:spMkLst>
        </pc:spChg>
        <pc:spChg chg="add mod">
          <ac:chgData name="Coulter, Casey (WAS-PWT)" userId="6f4b1a82-4814-43ea-8103-ff3d1ff452e4" providerId="ADAL" clId="{C24F25D8-84CA-CE45-9586-1837F602756F}" dt="2025-06-30T22:17:53.955" v="328" actId="6559"/>
          <ac:spMkLst>
            <pc:docMk/>
            <pc:sldMk cId="0" sldId="256"/>
            <ac:spMk id="14" creationId="{2FF2CE8E-F76F-8437-A891-6FA0C8534A3E}"/>
          </ac:spMkLst>
        </pc:spChg>
        <pc:spChg chg="mod">
          <ac:chgData name="Coulter, Casey (WAS-PWT)" userId="6f4b1a82-4814-43ea-8103-ff3d1ff452e4" providerId="ADAL" clId="{C24F25D8-84CA-CE45-9586-1837F602756F}" dt="2025-06-30T22:16:42.940" v="195" actId="1036"/>
          <ac:spMkLst>
            <pc:docMk/>
            <pc:sldMk cId="0" sldId="256"/>
            <ac:spMk id="15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26:08.692" v="431" actId="948"/>
          <ac:spMkLst>
            <pc:docMk/>
            <pc:sldMk cId="0" sldId="256"/>
            <ac:spMk id="16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26:14.897" v="432" actId="1076"/>
          <ac:spMkLst>
            <pc:docMk/>
            <pc:sldMk cId="0" sldId="256"/>
            <ac:spMk id="17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23:31.995" v="411" actId="14100"/>
          <ac:spMkLst>
            <pc:docMk/>
            <pc:sldMk cId="0" sldId="256"/>
            <ac:spMk id="18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16:42.940" v="195" actId="1036"/>
          <ac:spMkLst>
            <pc:docMk/>
            <pc:sldMk cId="0" sldId="256"/>
            <ac:spMk id="19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26:01.772" v="430" actId="948"/>
          <ac:spMkLst>
            <pc:docMk/>
            <pc:sldMk cId="0" sldId="256"/>
            <ac:spMk id="20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24:38.909" v="421" actId="1076"/>
          <ac:spMkLst>
            <pc:docMk/>
            <pc:sldMk cId="0" sldId="256"/>
            <ac:spMk id="21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23:43.995" v="413" actId="1076"/>
          <ac:spMkLst>
            <pc:docMk/>
            <pc:sldMk cId="0" sldId="256"/>
            <ac:spMk id="28" creationId="{00000000-0000-0000-0000-000000000000}"/>
          </ac:spMkLst>
        </pc:spChg>
        <pc:grpChg chg="mod">
          <ac:chgData name="Coulter, Casey (WAS-PWT)" userId="6f4b1a82-4814-43ea-8103-ff3d1ff452e4" providerId="ADAL" clId="{C24F25D8-84CA-CE45-9586-1837F602756F}" dt="2025-06-30T22:23:43.995" v="413" actId="1076"/>
          <ac:grpSpMkLst>
            <pc:docMk/>
            <pc:sldMk cId="0" sldId="256"/>
            <ac:grpSpMk id="7" creationId="{00000000-0000-0000-0000-000000000000}"/>
          </ac:grpSpMkLst>
        </pc:grpChg>
        <pc:grpChg chg="mod">
          <ac:chgData name="Coulter, Casey (WAS-PWT)" userId="6f4b1a82-4814-43ea-8103-ff3d1ff452e4" providerId="ADAL" clId="{C24F25D8-84CA-CE45-9586-1837F602756F}" dt="2025-06-30T22:23:43.995" v="413" actId="1076"/>
          <ac:grpSpMkLst>
            <pc:docMk/>
            <pc:sldMk cId="0" sldId="256"/>
            <ac:grpSpMk id="22" creationId="{00000000-0000-0000-0000-000000000000}"/>
          </ac:grpSpMkLst>
        </pc:grpChg>
      </pc:sldChg>
      <pc:sldMasterChg chg="delSp modSp mod modSldLayout">
        <pc:chgData name="Coulter, Casey (WAS-PWT)" userId="6f4b1a82-4814-43ea-8103-ff3d1ff452e4" providerId="ADAL" clId="{C24F25D8-84CA-CE45-9586-1837F602756F}" dt="2025-06-30T22:05:31.602" v="43" actId="478"/>
        <pc:sldMasterMkLst>
          <pc:docMk/>
          <pc:sldMasterMk cId="0" sldId="2147483648"/>
        </pc:sldMasterMkLst>
        <pc:spChg chg="mod">
          <ac:chgData name="Coulter, Casey (WAS-PWT)" userId="6f4b1a82-4814-43ea-8103-ff3d1ff452e4" providerId="ADAL" clId="{C24F25D8-84CA-CE45-9586-1837F602756F}" dt="2025-06-30T22:05:25.194" v="42" actId="14100"/>
          <ac:spMkLst>
            <pc:docMk/>
            <pc:sldMasterMk cId="0" sldId="2147483648"/>
            <ac:spMk id="33" creationId="{00000000-0000-0000-0000-000000000000}"/>
          </ac:spMkLst>
        </pc:spChg>
        <pc:spChg chg="mod">
          <ac:chgData name="Coulter, Casey (WAS-PWT)" userId="6f4b1a82-4814-43ea-8103-ff3d1ff452e4" providerId="ADAL" clId="{C24F25D8-84CA-CE45-9586-1837F602756F}" dt="2025-06-30T22:05:25.194" v="42" actId="14100"/>
          <ac:spMkLst>
            <pc:docMk/>
            <pc:sldMasterMk cId="0" sldId="2147483648"/>
            <ac:spMk id="34" creationId="{00000000-0000-0000-0000-000000000000}"/>
          </ac:spMkLst>
        </pc:spChg>
        <pc:sldLayoutChg chg="modSp">
          <pc:chgData name="Coulter, Casey (WAS-PWT)" userId="6f4b1a82-4814-43ea-8103-ff3d1ff452e4" providerId="ADAL" clId="{C24F25D8-84CA-CE45-9586-1837F602756F}" dt="2025-06-30T22:05:17.571" v="40" actId="735"/>
          <pc:sldLayoutMkLst>
            <pc:docMk/>
            <pc:sldMasterMk cId="0" sldId="2147483648"/>
            <pc:sldLayoutMk cId="0" sldId="214748366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95FDF1-B4DD-B741-8DB5-10E6509FDF35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74925" y="1257300"/>
            <a:ext cx="262255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B44E19-73B9-9F4D-A48B-8FC38EA4C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746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B44E19-73B9-9F4D-A48B-8FC38EA4C63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85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6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6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68" userDrawn="1">
          <p15:clr>
            <a:srgbClr val="FBAE40"/>
          </p15:clr>
        </p15:guide>
        <p15:guide id="2" pos="244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6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6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426256" y="9619801"/>
            <a:ext cx="198280" cy="244654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4255223" y="7275093"/>
            <a:ext cx="50800" cy="779780"/>
          </a:xfrm>
          <a:custGeom>
            <a:avLst/>
            <a:gdLst/>
            <a:ahLst/>
            <a:cxnLst/>
            <a:rect l="l" t="t" r="r" b="b"/>
            <a:pathLst>
              <a:path w="50800" h="779779">
                <a:moveTo>
                  <a:pt x="50380" y="0"/>
                </a:moveTo>
                <a:lnTo>
                  <a:pt x="0" y="0"/>
                </a:lnTo>
                <a:lnTo>
                  <a:pt x="0" y="779589"/>
                </a:lnTo>
                <a:lnTo>
                  <a:pt x="50380" y="779589"/>
                </a:lnTo>
                <a:lnTo>
                  <a:pt x="50380" y="0"/>
                </a:lnTo>
                <a:close/>
              </a:path>
            </a:pathLst>
          </a:custGeom>
          <a:solidFill>
            <a:srgbClr val="B0BC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865435" y="7275093"/>
            <a:ext cx="50800" cy="779780"/>
          </a:xfrm>
          <a:custGeom>
            <a:avLst/>
            <a:gdLst/>
            <a:ahLst/>
            <a:cxnLst/>
            <a:rect l="l" t="t" r="r" b="b"/>
            <a:pathLst>
              <a:path w="50800" h="779779">
                <a:moveTo>
                  <a:pt x="50380" y="0"/>
                </a:moveTo>
                <a:lnTo>
                  <a:pt x="0" y="0"/>
                </a:lnTo>
                <a:lnTo>
                  <a:pt x="0" y="779589"/>
                </a:lnTo>
                <a:lnTo>
                  <a:pt x="50380" y="779589"/>
                </a:lnTo>
                <a:lnTo>
                  <a:pt x="50380" y="0"/>
                </a:lnTo>
                <a:close/>
              </a:path>
            </a:pathLst>
          </a:custGeom>
          <a:solidFill>
            <a:srgbClr val="B0BC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3854818" y="7235311"/>
            <a:ext cx="459105" cy="93345"/>
          </a:xfrm>
          <a:custGeom>
            <a:avLst/>
            <a:gdLst/>
            <a:ahLst/>
            <a:cxnLst/>
            <a:rect l="l" t="t" r="r" b="b"/>
            <a:pathLst>
              <a:path w="459104" h="93345">
                <a:moveTo>
                  <a:pt x="454215" y="0"/>
                </a:moveTo>
                <a:lnTo>
                  <a:pt x="4533" y="0"/>
                </a:lnTo>
                <a:lnTo>
                  <a:pt x="0" y="4533"/>
                </a:lnTo>
                <a:lnTo>
                  <a:pt x="0" y="88277"/>
                </a:lnTo>
                <a:lnTo>
                  <a:pt x="4533" y="92811"/>
                </a:lnTo>
                <a:lnTo>
                  <a:pt x="448627" y="92811"/>
                </a:lnTo>
                <a:lnTo>
                  <a:pt x="454215" y="92811"/>
                </a:lnTo>
                <a:lnTo>
                  <a:pt x="458749" y="88277"/>
                </a:lnTo>
                <a:lnTo>
                  <a:pt x="458749" y="4533"/>
                </a:lnTo>
                <a:lnTo>
                  <a:pt x="454215" y="0"/>
                </a:lnTo>
                <a:close/>
              </a:path>
            </a:pathLst>
          </a:custGeom>
          <a:solidFill>
            <a:srgbClr val="2458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476965" y="7998993"/>
            <a:ext cx="1217295" cy="1706880"/>
          </a:xfrm>
          <a:custGeom>
            <a:avLst/>
            <a:gdLst/>
            <a:ahLst/>
            <a:cxnLst/>
            <a:rect l="l" t="t" r="r" b="b"/>
            <a:pathLst>
              <a:path w="1217295" h="1706879">
                <a:moveTo>
                  <a:pt x="1077620" y="0"/>
                </a:moveTo>
                <a:lnTo>
                  <a:pt x="139484" y="0"/>
                </a:lnTo>
                <a:lnTo>
                  <a:pt x="95395" y="7112"/>
                </a:lnTo>
                <a:lnTo>
                  <a:pt x="57105" y="26915"/>
                </a:lnTo>
                <a:lnTo>
                  <a:pt x="26911" y="57113"/>
                </a:lnTo>
                <a:lnTo>
                  <a:pt x="7110" y="95406"/>
                </a:lnTo>
                <a:lnTo>
                  <a:pt x="0" y="139496"/>
                </a:lnTo>
                <a:lnTo>
                  <a:pt x="0" y="1566862"/>
                </a:lnTo>
                <a:lnTo>
                  <a:pt x="7110" y="1610952"/>
                </a:lnTo>
                <a:lnTo>
                  <a:pt x="26911" y="1649245"/>
                </a:lnTo>
                <a:lnTo>
                  <a:pt x="57105" y="1679443"/>
                </a:lnTo>
                <a:lnTo>
                  <a:pt x="95395" y="1699247"/>
                </a:lnTo>
                <a:lnTo>
                  <a:pt x="139484" y="1706359"/>
                </a:lnTo>
                <a:lnTo>
                  <a:pt x="1077620" y="1706359"/>
                </a:lnTo>
                <a:lnTo>
                  <a:pt x="1121710" y="1699247"/>
                </a:lnTo>
                <a:lnTo>
                  <a:pt x="1160003" y="1679443"/>
                </a:lnTo>
                <a:lnTo>
                  <a:pt x="1190201" y="1649245"/>
                </a:lnTo>
                <a:lnTo>
                  <a:pt x="1210005" y="1610952"/>
                </a:lnTo>
                <a:lnTo>
                  <a:pt x="1217117" y="1566862"/>
                </a:lnTo>
                <a:lnTo>
                  <a:pt x="1217117" y="139496"/>
                </a:lnTo>
                <a:lnTo>
                  <a:pt x="1210005" y="95406"/>
                </a:lnTo>
                <a:lnTo>
                  <a:pt x="1190201" y="57113"/>
                </a:lnTo>
                <a:lnTo>
                  <a:pt x="1160003" y="26915"/>
                </a:lnTo>
                <a:lnTo>
                  <a:pt x="1121710" y="7112"/>
                </a:lnTo>
                <a:lnTo>
                  <a:pt x="1077620" y="0"/>
                </a:lnTo>
                <a:close/>
              </a:path>
            </a:pathLst>
          </a:custGeom>
          <a:solidFill>
            <a:srgbClr val="586F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3476965" y="7998993"/>
            <a:ext cx="1217295" cy="1706880"/>
          </a:xfrm>
          <a:custGeom>
            <a:avLst/>
            <a:gdLst/>
            <a:ahLst/>
            <a:cxnLst/>
            <a:rect l="l" t="t" r="r" b="b"/>
            <a:pathLst>
              <a:path w="1217295" h="1706879">
                <a:moveTo>
                  <a:pt x="1077620" y="0"/>
                </a:moveTo>
                <a:lnTo>
                  <a:pt x="139484" y="0"/>
                </a:lnTo>
                <a:lnTo>
                  <a:pt x="95395" y="7112"/>
                </a:lnTo>
                <a:lnTo>
                  <a:pt x="57105" y="26915"/>
                </a:lnTo>
                <a:lnTo>
                  <a:pt x="26911" y="57113"/>
                </a:lnTo>
                <a:lnTo>
                  <a:pt x="7110" y="95406"/>
                </a:lnTo>
                <a:lnTo>
                  <a:pt x="0" y="139496"/>
                </a:lnTo>
                <a:lnTo>
                  <a:pt x="0" y="1566862"/>
                </a:lnTo>
                <a:lnTo>
                  <a:pt x="7110" y="1610952"/>
                </a:lnTo>
                <a:lnTo>
                  <a:pt x="26911" y="1649245"/>
                </a:lnTo>
                <a:lnTo>
                  <a:pt x="57105" y="1679443"/>
                </a:lnTo>
                <a:lnTo>
                  <a:pt x="95395" y="1699247"/>
                </a:lnTo>
                <a:lnTo>
                  <a:pt x="139484" y="1706359"/>
                </a:lnTo>
                <a:lnTo>
                  <a:pt x="1077620" y="1706359"/>
                </a:lnTo>
                <a:lnTo>
                  <a:pt x="1121710" y="1699247"/>
                </a:lnTo>
                <a:lnTo>
                  <a:pt x="1160003" y="1679443"/>
                </a:lnTo>
                <a:lnTo>
                  <a:pt x="1190201" y="1649245"/>
                </a:lnTo>
                <a:lnTo>
                  <a:pt x="1210005" y="1610952"/>
                </a:lnTo>
                <a:lnTo>
                  <a:pt x="1217117" y="1566862"/>
                </a:lnTo>
                <a:lnTo>
                  <a:pt x="1217117" y="139496"/>
                </a:lnTo>
                <a:lnTo>
                  <a:pt x="1210005" y="95406"/>
                </a:lnTo>
                <a:lnTo>
                  <a:pt x="1190201" y="57113"/>
                </a:lnTo>
                <a:lnTo>
                  <a:pt x="1160003" y="26915"/>
                </a:lnTo>
                <a:lnTo>
                  <a:pt x="1121710" y="7112"/>
                </a:lnTo>
                <a:lnTo>
                  <a:pt x="1077620" y="0"/>
                </a:lnTo>
                <a:close/>
              </a:path>
            </a:pathLst>
          </a:custGeom>
          <a:solidFill>
            <a:srgbClr val="306E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3476955" y="7998997"/>
            <a:ext cx="1217295" cy="1706880"/>
          </a:xfrm>
          <a:custGeom>
            <a:avLst/>
            <a:gdLst/>
            <a:ahLst/>
            <a:cxnLst/>
            <a:rect l="l" t="t" r="r" b="b"/>
            <a:pathLst>
              <a:path w="1217295" h="1706879">
                <a:moveTo>
                  <a:pt x="1069314" y="0"/>
                </a:moveTo>
                <a:lnTo>
                  <a:pt x="1066787" y="0"/>
                </a:lnTo>
                <a:lnTo>
                  <a:pt x="1066787" y="894054"/>
                </a:lnTo>
                <a:lnTo>
                  <a:pt x="1065121" y="941434"/>
                </a:lnTo>
                <a:lnTo>
                  <a:pt x="1060198" y="987915"/>
                </a:lnTo>
                <a:lnTo>
                  <a:pt x="1052131" y="1033385"/>
                </a:lnTo>
                <a:lnTo>
                  <a:pt x="1041032" y="1077731"/>
                </a:lnTo>
                <a:lnTo>
                  <a:pt x="1027012" y="1120840"/>
                </a:lnTo>
                <a:lnTo>
                  <a:pt x="1010185" y="1162602"/>
                </a:lnTo>
                <a:lnTo>
                  <a:pt x="990663" y="1202903"/>
                </a:lnTo>
                <a:lnTo>
                  <a:pt x="968557" y="1241631"/>
                </a:lnTo>
                <a:lnTo>
                  <a:pt x="943980" y="1278675"/>
                </a:lnTo>
                <a:lnTo>
                  <a:pt x="917045" y="1313921"/>
                </a:lnTo>
                <a:lnTo>
                  <a:pt x="887864" y="1347258"/>
                </a:lnTo>
                <a:lnTo>
                  <a:pt x="856548" y="1378572"/>
                </a:lnTo>
                <a:lnTo>
                  <a:pt x="823211" y="1407753"/>
                </a:lnTo>
                <a:lnTo>
                  <a:pt x="787964" y="1434687"/>
                </a:lnTo>
                <a:lnTo>
                  <a:pt x="750920" y="1459263"/>
                </a:lnTo>
                <a:lnTo>
                  <a:pt x="712191" y="1481368"/>
                </a:lnTo>
                <a:lnTo>
                  <a:pt x="671889" y="1500890"/>
                </a:lnTo>
                <a:lnTo>
                  <a:pt x="630127" y="1517717"/>
                </a:lnTo>
                <a:lnTo>
                  <a:pt x="587016" y="1531735"/>
                </a:lnTo>
                <a:lnTo>
                  <a:pt x="542670" y="1542834"/>
                </a:lnTo>
                <a:lnTo>
                  <a:pt x="497200" y="1550901"/>
                </a:lnTo>
                <a:lnTo>
                  <a:pt x="450719" y="1555824"/>
                </a:lnTo>
                <a:lnTo>
                  <a:pt x="403339" y="1557489"/>
                </a:lnTo>
                <a:lnTo>
                  <a:pt x="0" y="1557489"/>
                </a:lnTo>
                <a:lnTo>
                  <a:pt x="0" y="1558543"/>
                </a:lnTo>
                <a:lnTo>
                  <a:pt x="7535" y="1605264"/>
                </a:lnTo>
                <a:lnTo>
                  <a:pt x="28519" y="1645841"/>
                </a:lnTo>
                <a:lnTo>
                  <a:pt x="60517" y="1677839"/>
                </a:lnTo>
                <a:lnTo>
                  <a:pt x="101094" y="1698823"/>
                </a:lnTo>
                <a:lnTo>
                  <a:pt x="147815" y="1706359"/>
                </a:lnTo>
                <a:lnTo>
                  <a:pt x="1069314" y="1706359"/>
                </a:lnTo>
                <a:lnTo>
                  <a:pt x="1116035" y="1698823"/>
                </a:lnTo>
                <a:lnTo>
                  <a:pt x="1156612" y="1677839"/>
                </a:lnTo>
                <a:lnTo>
                  <a:pt x="1188609" y="1645841"/>
                </a:lnTo>
                <a:lnTo>
                  <a:pt x="1209594" y="1605264"/>
                </a:lnTo>
                <a:lnTo>
                  <a:pt x="1217129" y="1558543"/>
                </a:lnTo>
                <a:lnTo>
                  <a:pt x="1217129" y="147815"/>
                </a:lnTo>
                <a:lnTo>
                  <a:pt x="1209594" y="101094"/>
                </a:lnTo>
                <a:lnTo>
                  <a:pt x="1188609" y="60517"/>
                </a:lnTo>
                <a:lnTo>
                  <a:pt x="1156612" y="28519"/>
                </a:lnTo>
                <a:lnTo>
                  <a:pt x="1116035" y="7535"/>
                </a:lnTo>
                <a:lnTo>
                  <a:pt x="1069314" y="0"/>
                </a:lnTo>
                <a:close/>
              </a:path>
            </a:pathLst>
          </a:custGeom>
          <a:solidFill>
            <a:srgbClr val="2458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3461423" y="7999005"/>
            <a:ext cx="1268730" cy="1706880"/>
          </a:xfrm>
          <a:custGeom>
            <a:avLst/>
            <a:gdLst/>
            <a:ahLst/>
            <a:cxnLst/>
            <a:rect l="l" t="t" r="r" b="b"/>
            <a:pathLst>
              <a:path w="1268729" h="1706879">
                <a:moveTo>
                  <a:pt x="204851" y="0"/>
                </a:moveTo>
                <a:lnTo>
                  <a:pt x="169049" y="0"/>
                </a:lnTo>
                <a:lnTo>
                  <a:pt x="124117" y="6032"/>
                </a:lnTo>
                <a:lnTo>
                  <a:pt x="83731" y="23075"/>
                </a:lnTo>
                <a:lnTo>
                  <a:pt x="49517" y="49504"/>
                </a:lnTo>
                <a:lnTo>
                  <a:pt x="23088" y="83718"/>
                </a:lnTo>
                <a:lnTo>
                  <a:pt x="6045" y="124104"/>
                </a:lnTo>
                <a:lnTo>
                  <a:pt x="0" y="169049"/>
                </a:lnTo>
                <a:lnTo>
                  <a:pt x="0" y="1537309"/>
                </a:lnTo>
                <a:lnTo>
                  <a:pt x="6045" y="1582242"/>
                </a:lnTo>
                <a:lnTo>
                  <a:pt x="23088" y="1622628"/>
                </a:lnTo>
                <a:lnTo>
                  <a:pt x="49517" y="1656842"/>
                </a:lnTo>
                <a:lnTo>
                  <a:pt x="83731" y="1683270"/>
                </a:lnTo>
                <a:lnTo>
                  <a:pt x="124117" y="1700314"/>
                </a:lnTo>
                <a:lnTo>
                  <a:pt x="169049" y="1706359"/>
                </a:lnTo>
                <a:lnTo>
                  <a:pt x="204851" y="1706359"/>
                </a:lnTo>
                <a:lnTo>
                  <a:pt x="159905" y="1700314"/>
                </a:lnTo>
                <a:lnTo>
                  <a:pt x="119532" y="1683270"/>
                </a:lnTo>
                <a:lnTo>
                  <a:pt x="85318" y="1656842"/>
                </a:lnTo>
                <a:lnTo>
                  <a:pt x="58877" y="1622628"/>
                </a:lnTo>
                <a:lnTo>
                  <a:pt x="41846" y="1582242"/>
                </a:lnTo>
                <a:lnTo>
                  <a:pt x="35801" y="1537309"/>
                </a:lnTo>
                <a:lnTo>
                  <a:pt x="35801" y="169049"/>
                </a:lnTo>
                <a:lnTo>
                  <a:pt x="41846" y="124104"/>
                </a:lnTo>
                <a:lnTo>
                  <a:pt x="58877" y="83718"/>
                </a:lnTo>
                <a:lnTo>
                  <a:pt x="85318" y="49504"/>
                </a:lnTo>
                <a:lnTo>
                  <a:pt x="119532" y="23075"/>
                </a:lnTo>
                <a:lnTo>
                  <a:pt x="159905" y="6032"/>
                </a:lnTo>
                <a:lnTo>
                  <a:pt x="204851" y="0"/>
                </a:lnTo>
                <a:close/>
              </a:path>
              <a:path w="1268729" h="1706879">
                <a:moveTo>
                  <a:pt x="1268450" y="169049"/>
                </a:moveTo>
                <a:lnTo>
                  <a:pt x="1262418" y="124104"/>
                </a:lnTo>
                <a:lnTo>
                  <a:pt x="1245374" y="83718"/>
                </a:lnTo>
                <a:lnTo>
                  <a:pt x="1218933" y="49504"/>
                </a:lnTo>
                <a:lnTo>
                  <a:pt x="1184719" y="23075"/>
                </a:lnTo>
                <a:lnTo>
                  <a:pt x="1144346" y="6032"/>
                </a:lnTo>
                <a:lnTo>
                  <a:pt x="1099400" y="0"/>
                </a:lnTo>
                <a:lnTo>
                  <a:pt x="1063599" y="0"/>
                </a:lnTo>
                <a:lnTo>
                  <a:pt x="1108544" y="6032"/>
                </a:lnTo>
                <a:lnTo>
                  <a:pt x="1148930" y="23075"/>
                </a:lnTo>
                <a:lnTo>
                  <a:pt x="1183144" y="49504"/>
                </a:lnTo>
                <a:lnTo>
                  <a:pt x="1209573" y="83718"/>
                </a:lnTo>
                <a:lnTo>
                  <a:pt x="1226616" y="124104"/>
                </a:lnTo>
                <a:lnTo>
                  <a:pt x="1232649" y="169049"/>
                </a:lnTo>
                <a:lnTo>
                  <a:pt x="1232649" y="1537309"/>
                </a:lnTo>
                <a:lnTo>
                  <a:pt x="1226616" y="1582242"/>
                </a:lnTo>
                <a:lnTo>
                  <a:pt x="1209573" y="1622628"/>
                </a:lnTo>
                <a:lnTo>
                  <a:pt x="1183144" y="1656842"/>
                </a:lnTo>
                <a:lnTo>
                  <a:pt x="1148930" y="1683270"/>
                </a:lnTo>
                <a:lnTo>
                  <a:pt x="1108544" y="1700314"/>
                </a:lnTo>
                <a:lnTo>
                  <a:pt x="1063599" y="1706359"/>
                </a:lnTo>
                <a:lnTo>
                  <a:pt x="1099400" y="1706359"/>
                </a:lnTo>
                <a:lnTo>
                  <a:pt x="1144346" y="1700314"/>
                </a:lnTo>
                <a:lnTo>
                  <a:pt x="1184719" y="1683270"/>
                </a:lnTo>
                <a:lnTo>
                  <a:pt x="1218933" y="1656842"/>
                </a:lnTo>
                <a:lnTo>
                  <a:pt x="1245374" y="1622628"/>
                </a:lnTo>
                <a:lnTo>
                  <a:pt x="1262418" y="1582242"/>
                </a:lnTo>
                <a:lnTo>
                  <a:pt x="1268450" y="1537309"/>
                </a:lnTo>
                <a:lnTo>
                  <a:pt x="1268450" y="169049"/>
                </a:lnTo>
                <a:close/>
              </a:path>
            </a:pathLst>
          </a:custGeom>
          <a:solidFill>
            <a:srgbClr val="B0BC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3857396" y="8004314"/>
            <a:ext cx="450215" cy="1697355"/>
          </a:xfrm>
          <a:custGeom>
            <a:avLst/>
            <a:gdLst/>
            <a:ahLst/>
            <a:cxnLst/>
            <a:rect l="l" t="t" r="r" b="b"/>
            <a:pathLst>
              <a:path w="450214" h="1697354">
                <a:moveTo>
                  <a:pt x="4102" y="0"/>
                </a:moveTo>
                <a:lnTo>
                  <a:pt x="0" y="0"/>
                </a:lnTo>
                <a:lnTo>
                  <a:pt x="0" y="1697062"/>
                </a:lnTo>
                <a:lnTo>
                  <a:pt x="4102" y="1697062"/>
                </a:lnTo>
                <a:lnTo>
                  <a:pt x="4102" y="0"/>
                </a:lnTo>
                <a:close/>
              </a:path>
              <a:path w="450214" h="1697354">
                <a:moveTo>
                  <a:pt x="156222" y="0"/>
                </a:moveTo>
                <a:lnTo>
                  <a:pt x="152120" y="0"/>
                </a:lnTo>
                <a:lnTo>
                  <a:pt x="152120" y="1697062"/>
                </a:lnTo>
                <a:lnTo>
                  <a:pt x="156222" y="1697062"/>
                </a:lnTo>
                <a:lnTo>
                  <a:pt x="156222" y="0"/>
                </a:lnTo>
                <a:close/>
              </a:path>
              <a:path w="450214" h="1697354">
                <a:moveTo>
                  <a:pt x="297472" y="0"/>
                </a:moveTo>
                <a:lnTo>
                  <a:pt x="293370" y="0"/>
                </a:lnTo>
                <a:lnTo>
                  <a:pt x="293370" y="1697062"/>
                </a:lnTo>
                <a:lnTo>
                  <a:pt x="297472" y="1697062"/>
                </a:lnTo>
                <a:lnTo>
                  <a:pt x="297472" y="0"/>
                </a:lnTo>
                <a:close/>
              </a:path>
              <a:path w="450214" h="1697354">
                <a:moveTo>
                  <a:pt x="449592" y="0"/>
                </a:moveTo>
                <a:lnTo>
                  <a:pt x="445490" y="0"/>
                </a:lnTo>
                <a:lnTo>
                  <a:pt x="445490" y="1697062"/>
                </a:lnTo>
                <a:lnTo>
                  <a:pt x="449592" y="1697062"/>
                </a:lnTo>
                <a:lnTo>
                  <a:pt x="449592" y="0"/>
                </a:lnTo>
                <a:close/>
              </a:path>
            </a:pathLst>
          </a:custGeom>
          <a:solidFill>
            <a:srgbClr val="2458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3603044" y="9805870"/>
            <a:ext cx="41910" cy="58419"/>
          </a:xfrm>
          <a:custGeom>
            <a:avLst/>
            <a:gdLst/>
            <a:ahLst/>
            <a:cxnLst/>
            <a:rect l="l" t="t" r="r" b="b"/>
            <a:pathLst>
              <a:path w="41910" h="58420">
                <a:moveTo>
                  <a:pt x="37731" y="0"/>
                </a:moveTo>
                <a:lnTo>
                  <a:pt x="3784" y="0"/>
                </a:lnTo>
                <a:lnTo>
                  <a:pt x="0" y="3797"/>
                </a:lnTo>
                <a:lnTo>
                  <a:pt x="0" y="54355"/>
                </a:lnTo>
                <a:lnTo>
                  <a:pt x="3784" y="58153"/>
                </a:lnTo>
                <a:lnTo>
                  <a:pt x="33096" y="58153"/>
                </a:lnTo>
                <a:lnTo>
                  <a:pt x="37731" y="58153"/>
                </a:lnTo>
                <a:lnTo>
                  <a:pt x="41528" y="54355"/>
                </a:lnTo>
                <a:lnTo>
                  <a:pt x="41528" y="3797"/>
                </a:lnTo>
                <a:lnTo>
                  <a:pt x="37731" y="0"/>
                </a:lnTo>
                <a:close/>
              </a:path>
            </a:pathLst>
          </a:custGeom>
          <a:solidFill>
            <a:srgbClr val="4555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2715459" y="9806299"/>
            <a:ext cx="41910" cy="58419"/>
          </a:xfrm>
          <a:custGeom>
            <a:avLst/>
            <a:gdLst/>
            <a:ahLst/>
            <a:cxnLst/>
            <a:rect l="l" t="t" r="r" b="b"/>
            <a:pathLst>
              <a:path w="41910" h="58420">
                <a:moveTo>
                  <a:pt x="37731" y="0"/>
                </a:moveTo>
                <a:lnTo>
                  <a:pt x="3784" y="0"/>
                </a:lnTo>
                <a:lnTo>
                  <a:pt x="0" y="3797"/>
                </a:lnTo>
                <a:lnTo>
                  <a:pt x="0" y="54356"/>
                </a:lnTo>
                <a:lnTo>
                  <a:pt x="3784" y="58153"/>
                </a:lnTo>
                <a:lnTo>
                  <a:pt x="33096" y="58153"/>
                </a:lnTo>
                <a:lnTo>
                  <a:pt x="37731" y="58153"/>
                </a:lnTo>
                <a:lnTo>
                  <a:pt x="41528" y="54356"/>
                </a:lnTo>
                <a:lnTo>
                  <a:pt x="41528" y="3797"/>
                </a:lnTo>
                <a:lnTo>
                  <a:pt x="37731" y="0"/>
                </a:lnTo>
                <a:close/>
              </a:path>
            </a:pathLst>
          </a:custGeom>
          <a:solidFill>
            <a:srgbClr val="4555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2536856" y="9094232"/>
            <a:ext cx="1271270" cy="736600"/>
          </a:xfrm>
          <a:custGeom>
            <a:avLst/>
            <a:gdLst/>
            <a:ahLst/>
            <a:cxnLst/>
            <a:rect l="l" t="t" r="r" b="b"/>
            <a:pathLst>
              <a:path w="1271270" h="736600">
                <a:moveTo>
                  <a:pt x="844550" y="0"/>
                </a:moveTo>
                <a:lnTo>
                  <a:pt x="426389" y="0"/>
                </a:lnTo>
                <a:lnTo>
                  <a:pt x="379930" y="2502"/>
                </a:lnTo>
                <a:lnTo>
                  <a:pt x="334920" y="9834"/>
                </a:lnTo>
                <a:lnTo>
                  <a:pt x="291619" y="21738"/>
                </a:lnTo>
                <a:lnTo>
                  <a:pt x="250287" y="37951"/>
                </a:lnTo>
                <a:lnTo>
                  <a:pt x="211185" y="58215"/>
                </a:lnTo>
                <a:lnTo>
                  <a:pt x="174571" y="82269"/>
                </a:lnTo>
                <a:lnTo>
                  <a:pt x="140708" y="109854"/>
                </a:lnTo>
                <a:lnTo>
                  <a:pt x="109854" y="140708"/>
                </a:lnTo>
                <a:lnTo>
                  <a:pt x="82269" y="174571"/>
                </a:lnTo>
                <a:lnTo>
                  <a:pt x="58215" y="211185"/>
                </a:lnTo>
                <a:lnTo>
                  <a:pt x="37951" y="250287"/>
                </a:lnTo>
                <a:lnTo>
                  <a:pt x="21738" y="291619"/>
                </a:lnTo>
                <a:lnTo>
                  <a:pt x="9834" y="334920"/>
                </a:lnTo>
                <a:lnTo>
                  <a:pt x="2502" y="379930"/>
                </a:lnTo>
                <a:lnTo>
                  <a:pt x="0" y="426389"/>
                </a:lnTo>
                <a:lnTo>
                  <a:pt x="0" y="666330"/>
                </a:lnTo>
                <a:lnTo>
                  <a:pt x="5474" y="693442"/>
                </a:lnTo>
                <a:lnTo>
                  <a:pt x="20402" y="715579"/>
                </a:lnTo>
                <a:lnTo>
                  <a:pt x="42541" y="730504"/>
                </a:lnTo>
                <a:lnTo>
                  <a:pt x="69646" y="735977"/>
                </a:lnTo>
                <a:lnTo>
                  <a:pt x="1201280" y="735977"/>
                </a:lnTo>
                <a:lnTo>
                  <a:pt x="1228391" y="730504"/>
                </a:lnTo>
                <a:lnTo>
                  <a:pt x="1250529" y="715579"/>
                </a:lnTo>
                <a:lnTo>
                  <a:pt x="1265454" y="693442"/>
                </a:lnTo>
                <a:lnTo>
                  <a:pt x="1270927" y="666330"/>
                </a:lnTo>
                <a:lnTo>
                  <a:pt x="1270927" y="426389"/>
                </a:lnTo>
                <a:lnTo>
                  <a:pt x="1268425" y="379930"/>
                </a:lnTo>
                <a:lnTo>
                  <a:pt x="1261092" y="334920"/>
                </a:lnTo>
                <a:lnTo>
                  <a:pt x="1249190" y="291619"/>
                </a:lnTo>
                <a:lnTo>
                  <a:pt x="1232977" y="250287"/>
                </a:lnTo>
                <a:lnTo>
                  <a:pt x="1212714" y="211185"/>
                </a:lnTo>
                <a:lnTo>
                  <a:pt x="1188661" y="174571"/>
                </a:lnTo>
                <a:lnTo>
                  <a:pt x="1161078" y="140708"/>
                </a:lnTo>
                <a:lnTo>
                  <a:pt x="1130226" y="109854"/>
                </a:lnTo>
                <a:lnTo>
                  <a:pt x="1096363" y="82269"/>
                </a:lnTo>
                <a:lnTo>
                  <a:pt x="1059751" y="58215"/>
                </a:lnTo>
                <a:lnTo>
                  <a:pt x="1020649" y="37951"/>
                </a:lnTo>
                <a:lnTo>
                  <a:pt x="979318" y="21738"/>
                </a:lnTo>
                <a:lnTo>
                  <a:pt x="936018" y="9834"/>
                </a:lnTo>
                <a:lnTo>
                  <a:pt x="891008" y="2502"/>
                </a:lnTo>
                <a:lnTo>
                  <a:pt x="844550" y="0"/>
                </a:lnTo>
                <a:close/>
              </a:path>
            </a:pathLst>
          </a:custGeom>
          <a:solidFill>
            <a:srgbClr val="8566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536865" y="9141933"/>
            <a:ext cx="1271270" cy="688340"/>
          </a:xfrm>
          <a:custGeom>
            <a:avLst/>
            <a:gdLst/>
            <a:ahLst/>
            <a:cxnLst/>
            <a:rect l="l" t="t" r="r" b="b"/>
            <a:pathLst>
              <a:path w="1271270" h="688340">
                <a:moveTo>
                  <a:pt x="1021372" y="0"/>
                </a:moveTo>
                <a:lnTo>
                  <a:pt x="1051203" y="36063"/>
                </a:lnTo>
                <a:lnTo>
                  <a:pt x="1077228" y="75125"/>
                </a:lnTo>
                <a:lnTo>
                  <a:pt x="1099162" y="116900"/>
                </a:lnTo>
                <a:lnTo>
                  <a:pt x="1116718" y="161105"/>
                </a:lnTo>
                <a:lnTo>
                  <a:pt x="1129612" y="207454"/>
                </a:lnTo>
                <a:lnTo>
                  <a:pt x="1137557" y="255663"/>
                </a:lnTo>
                <a:lnTo>
                  <a:pt x="1140269" y="305447"/>
                </a:lnTo>
                <a:lnTo>
                  <a:pt x="1136550" y="351542"/>
                </a:lnTo>
                <a:lnTo>
                  <a:pt x="1125783" y="395269"/>
                </a:lnTo>
                <a:lnTo>
                  <a:pt x="1108553" y="436042"/>
                </a:lnTo>
                <a:lnTo>
                  <a:pt x="1085444" y="473278"/>
                </a:lnTo>
                <a:lnTo>
                  <a:pt x="1057043" y="506390"/>
                </a:lnTo>
                <a:lnTo>
                  <a:pt x="1023933" y="534793"/>
                </a:lnTo>
                <a:lnTo>
                  <a:pt x="986699" y="557903"/>
                </a:lnTo>
                <a:lnTo>
                  <a:pt x="945927" y="575135"/>
                </a:lnTo>
                <a:lnTo>
                  <a:pt x="902201" y="585903"/>
                </a:lnTo>
                <a:lnTo>
                  <a:pt x="856107" y="589622"/>
                </a:lnTo>
                <a:lnTo>
                  <a:pt x="0" y="589622"/>
                </a:lnTo>
                <a:lnTo>
                  <a:pt x="0" y="614476"/>
                </a:lnTo>
                <a:lnTo>
                  <a:pt x="5798" y="643201"/>
                </a:lnTo>
                <a:lnTo>
                  <a:pt x="21612" y="666659"/>
                </a:lnTo>
                <a:lnTo>
                  <a:pt x="45069" y="682476"/>
                </a:lnTo>
                <a:lnTo>
                  <a:pt x="73799" y="688276"/>
                </a:lnTo>
                <a:lnTo>
                  <a:pt x="1197114" y="688276"/>
                </a:lnTo>
                <a:lnTo>
                  <a:pt x="1225844" y="682476"/>
                </a:lnTo>
                <a:lnTo>
                  <a:pt x="1249302" y="666659"/>
                </a:lnTo>
                <a:lnTo>
                  <a:pt x="1265116" y="643201"/>
                </a:lnTo>
                <a:lnTo>
                  <a:pt x="1270914" y="614476"/>
                </a:lnTo>
                <a:lnTo>
                  <a:pt x="1270914" y="404101"/>
                </a:lnTo>
                <a:lnTo>
                  <a:pt x="1267922" y="351825"/>
                </a:lnTo>
                <a:lnTo>
                  <a:pt x="1259168" y="301303"/>
                </a:lnTo>
                <a:lnTo>
                  <a:pt x="1244981" y="252867"/>
                </a:lnTo>
                <a:lnTo>
                  <a:pt x="1225693" y="206847"/>
                </a:lnTo>
                <a:lnTo>
                  <a:pt x="1201635" y="163574"/>
                </a:lnTo>
                <a:lnTo>
                  <a:pt x="1173138" y="123379"/>
                </a:lnTo>
                <a:lnTo>
                  <a:pt x="1140532" y="86593"/>
                </a:lnTo>
                <a:lnTo>
                  <a:pt x="1104148" y="53547"/>
                </a:lnTo>
                <a:lnTo>
                  <a:pt x="1064318" y="24573"/>
                </a:lnTo>
                <a:lnTo>
                  <a:pt x="1021372" y="0"/>
                </a:lnTo>
                <a:close/>
              </a:path>
            </a:pathLst>
          </a:custGeom>
          <a:solidFill>
            <a:srgbClr val="5322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2865386" y="9427832"/>
            <a:ext cx="637540" cy="4445"/>
          </a:xfrm>
          <a:custGeom>
            <a:avLst/>
            <a:gdLst/>
            <a:ahLst/>
            <a:cxnLst/>
            <a:rect l="l" t="t" r="r" b="b"/>
            <a:pathLst>
              <a:path w="637539" h="4445">
                <a:moveTo>
                  <a:pt x="636917" y="0"/>
                </a:moveTo>
                <a:lnTo>
                  <a:pt x="0" y="0"/>
                </a:lnTo>
                <a:lnTo>
                  <a:pt x="0" y="3860"/>
                </a:lnTo>
                <a:lnTo>
                  <a:pt x="636917" y="3860"/>
                </a:lnTo>
                <a:lnTo>
                  <a:pt x="636917" y="0"/>
                </a:lnTo>
                <a:close/>
              </a:path>
            </a:pathLst>
          </a:custGeom>
          <a:solidFill>
            <a:srgbClr val="2E2B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3178060" y="9433623"/>
            <a:ext cx="0" cy="394335"/>
          </a:xfrm>
          <a:custGeom>
            <a:avLst/>
            <a:gdLst/>
            <a:ahLst/>
            <a:cxnLst/>
            <a:rect l="l" t="t" r="r" b="b"/>
            <a:pathLst>
              <a:path h="394334">
                <a:moveTo>
                  <a:pt x="0" y="0"/>
                </a:moveTo>
                <a:lnTo>
                  <a:pt x="0" y="393725"/>
                </a:lnTo>
              </a:path>
            </a:pathLst>
          </a:custGeom>
          <a:ln w="3860">
            <a:solidFill>
              <a:srgbClr val="2E2B45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2782989" y="8909837"/>
            <a:ext cx="793750" cy="923925"/>
          </a:xfrm>
          <a:custGeom>
            <a:avLst/>
            <a:gdLst/>
            <a:ahLst/>
            <a:cxnLst/>
            <a:rect l="l" t="t" r="r" b="b"/>
            <a:pathLst>
              <a:path w="793750" h="923925">
                <a:moveTo>
                  <a:pt x="299427" y="0"/>
                </a:moveTo>
                <a:lnTo>
                  <a:pt x="255066" y="9029"/>
                </a:lnTo>
                <a:lnTo>
                  <a:pt x="214464" y="21971"/>
                </a:lnTo>
                <a:lnTo>
                  <a:pt x="175768" y="41567"/>
                </a:lnTo>
                <a:lnTo>
                  <a:pt x="137147" y="70561"/>
                </a:lnTo>
                <a:lnTo>
                  <a:pt x="96748" y="111709"/>
                </a:lnTo>
                <a:lnTo>
                  <a:pt x="67081" y="153504"/>
                </a:lnTo>
                <a:lnTo>
                  <a:pt x="45199" y="200025"/>
                </a:lnTo>
                <a:lnTo>
                  <a:pt x="30200" y="249631"/>
                </a:lnTo>
                <a:lnTo>
                  <a:pt x="21158" y="300697"/>
                </a:lnTo>
                <a:lnTo>
                  <a:pt x="1231" y="546277"/>
                </a:lnTo>
                <a:lnTo>
                  <a:pt x="0" y="743966"/>
                </a:lnTo>
                <a:lnTo>
                  <a:pt x="6946" y="875766"/>
                </a:lnTo>
                <a:lnTo>
                  <a:pt x="11595" y="923709"/>
                </a:lnTo>
                <a:lnTo>
                  <a:pt x="106299" y="923709"/>
                </a:lnTo>
                <a:lnTo>
                  <a:pt x="103073" y="858596"/>
                </a:lnTo>
                <a:lnTo>
                  <a:pt x="100291" y="793534"/>
                </a:lnTo>
                <a:lnTo>
                  <a:pt x="97980" y="729170"/>
                </a:lnTo>
                <a:lnTo>
                  <a:pt x="96100" y="666115"/>
                </a:lnTo>
                <a:lnTo>
                  <a:pt x="94691" y="605002"/>
                </a:lnTo>
                <a:lnTo>
                  <a:pt x="93726" y="546468"/>
                </a:lnTo>
                <a:lnTo>
                  <a:pt x="93218" y="491134"/>
                </a:lnTo>
                <a:lnTo>
                  <a:pt x="93154" y="439648"/>
                </a:lnTo>
                <a:lnTo>
                  <a:pt x="93560" y="392620"/>
                </a:lnTo>
                <a:lnTo>
                  <a:pt x="94411" y="350685"/>
                </a:lnTo>
                <a:lnTo>
                  <a:pt x="97497" y="284619"/>
                </a:lnTo>
                <a:lnTo>
                  <a:pt x="104000" y="233781"/>
                </a:lnTo>
                <a:lnTo>
                  <a:pt x="114782" y="190944"/>
                </a:lnTo>
                <a:lnTo>
                  <a:pt x="166522" y="107353"/>
                </a:lnTo>
                <a:lnTo>
                  <a:pt x="225729" y="69354"/>
                </a:lnTo>
                <a:lnTo>
                  <a:pt x="277342" y="51269"/>
                </a:lnTo>
                <a:lnTo>
                  <a:pt x="299427" y="46685"/>
                </a:lnTo>
                <a:lnTo>
                  <a:pt x="299427" y="0"/>
                </a:lnTo>
                <a:close/>
              </a:path>
              <a:path w="793750" h="923925">
                <a:moveTo>
                  <a:pt x="793419" y="743966"/>
                </a:moveTo>
                <a:lnTo>
                  <a:pt x="792175" y="546277"/>
                </a:lnTo>
                <a:lnTo>
                  <a:pt x="772261" y="300697"/>
                </a:lnTo>
                <a:lnTo>
                  <a:pt x="763219" y="249631"/>
                </a:lnTo>
                <a:lnTo>
                  <a:pt x="748207" y="200025"/>
                </a:lnTo>
                <a:lnTo>
                  <a:pt x="726325" y="153504"/>
                </a:lnTo>
                <a:lnTo>
                  <a:pt x="696671" y="111709"/>
                </a:lnTo>
                <a:lnTo>
                  <a:pt x="656272" y="70561"/>
                </a:lnTo>
                <a:lnTo>
                  <a:pt x="617639" y="41567"/>
                </a:lnTo>
                <a:lnTo>
                  <a:pt x="578954" y="21971"/>
                </a:lnTo>
                <a:lnTo>
                  <a:pt x="538353" y="9029"/>
                </a:lnTo>
                <a:lnTo>
                  <a:pt x="493991" y="0"/>
                </a:lnTo>
                <a:lnTo>
                  <a:pt x="493991" y="46685"/>
                </a:lnTo>
                <a:lnTo>
                  <a:pt x="516077" y="51269"/>
                </a:lnTo>
                <a:lnTo>
                  <a:pt x="567690" y="69354"/>
                </a:lnTo>
                <a:lnTo>
                  <a:pt x="626897" y="107353"/>
                </a:lnTo>
                <a:lnTo>
                  <a:pt x="671753" y="171742"/>
                </a:lnTo>
                <a:lnTo>
                  <a:pt x="684453" y="210896"/>
                </a:lnTo>
                <a:lnTo>
                  <a:pt x="693699" y="261759"/>
                </a:lnTo>
                <a:lnTo>
                  <a:pt x="697687" y="314477"/>
                </a:lnTo>
                <a:lnTo>
                  <a:pt x="699858" y="392620"/>
                </a:lnTo>
                <a:lnTo>
                  <a:pt x="700252" y="439648"/>
                </a:lnTo>
                <a:lnTo>
                  <a:pt x="700201" y="491134"/>
                </a:lnTo>
                <a:lnTo>
                  <a:pt x="699693" y="546468"/>
                </a:lnTo>
                <a:lnTo>
                  <a:pt x="698728" y="605002"/>
                </a:lnTo>
                <a:lnTo>
                  <a:pt x="697306" y="666115"/>
                </a:lnTo>
                <a:lnTo>
                  <a:pt x="695439" y="729170"/>
                </a:lnTo>
                <a:lnTo>
                  <a:pt x="693115" y="793534"/>
                </a:lnTo>
                <a:lnTo>
                  <a:pt x="690346" y="858596"/>
                </a:lnTo>
                <a:lnTo>
                  <a:pt x="687120" y="923709"/>
                </a:lnTo>
                <a:lnTo>
                  <a:pt x="781824" y="923709"/>
                </a:lnTo>
                <a:lnTo>
                  <a:pt x="786472" y="875766"/>
                </a:lnTo>
                <a:lnTo>
                  <a:pt x="793419" y="743966"/>
                </a:lnTo>
                <a:close/>
              </a:path>
            </a:pathLst>
          </a:custGeom>
          <a:solidFill>
            <a:srgbClr val="9BC5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3009671" y="8877814"/>
            <a:ext cx="340360" cy="105410"/>
          </a:xfrm>
          <a:custGeom>
            <a:avLst/>
            <a:gdLst/>
            <a:ahLst/>
            <a:cxnLst/>
            <a:rect l="l" t="t" r="r" b="b"/>
            <a:pathLst>
              <a:path w="340360" h="105409">
                <a:moveTo>
                  <a:pt x="140917" y="0"/>
                </a:moveTo>
                <a:lnTo>
                  <a:pt x="86613" y="6483"/>
                </a:lnTo>
                <a:lnTo>
                  <a:pt x="30175" y="21994"/>
                </a:lnTo>
                <a:lnTo>
                  <a:pt x="728" y="55809"/>
                </a:lnTo>
                <a:lnTo>
                  <a:pt x="0" y="71600"/>
                </a:lnTo>
                <a:lnTo>
                  <a:pt x="203" y="73289"/>
                </a:lnTo>
                <a:lnTo>
                  <a:pt x="5501" y="88252"/>
                </a:lnTo>
                <a:lnTo>
                  <a:pt x="16119" y="99169"/>
                </a:lnTo>
                <a:lnTo>
                  <a:pt x="30256" y="104833"/>
                </a:lnTo>
                <a:lnTo>
                  <a:pt x="46113" y="104036"/>
                </a:lnTo>
                <a:lnTo>
                  <a:pt x="81581" y="95769"/>
                </a:lnTo>
                <a:lnTo>
                  <a:pt x="125671" y="89306"/>
                </a:lnTo>
                <a:lnTo>
                  <a:pt x="176782" y="86939"/>
                </a:lnTo>
                <a:lnTo>
                  <a:pt x="233316" y="90958"/>
                </a:lnTo>
                <a:lnTo>
                  <a:pt x="293674" y="103655"/>
                </a:lnTo>
                <a:lnTo>
                  <a:pt x="310156" y="104490"/>
                </a:lnTo>
                <a:lnTo>
                  <a:pt x="324702" y="98307"/>
                </a:lnTo>
                <a:lnTo>
                  <a:pt x="335317" y="86558"/>
                </a:lnTo>
                <a:lnTo>
                  <a:pt x="340004" y="70699"/>
                </a:lnTo>
                <a:lnTo>
                  <a:pt x="338372" y="55292"/>
                </a:lnTo>
                <a:lnTo>
                  <a:pt x="307886" y="23416"/>
                </a:lnTo>
                <a:lnTo>
                  <a:pt x="237343" y="5931"/>
                </a:lnTo>
                <a:lnTo>
                  <a:pt x="191643" y="498"/>
                </a:lnTo>
                <a:lnTo>
                  <a:pt x="140917" y="0"/>
                </a:lnTo>
                <a:close/>
              </a:path>
            </a:pathLst>
          </a:custGeom>
          <a:solidFill>
            <a:srgbClr val="5322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0" y="2895600"/>
            <a:ext cx="4322445" cy="2057400"/>
          </a:xfrm>
          <a:custGeom>
            <a:avLst/>
            <a:gdLst/>
            <a:ahLst/>
            <a:cxnLst/>
            <a:rect l="l" t="t" r="r" b="b"/>
            <a:pathLst>
              <a:path w="4322445" h="1735454">
                <a:moveTo>
                  <a:pt x="0" y="1735327"/>
                </a:moveTo>
                <a:lnTo>
                  <a:pt x="4322064" y="1735327"/>
                </a:lnTo>
                <a:lnTo>
                  <a:pt x="4322064" y="0"/>
                </a:lnTo>
                <a:lnTo>
                  <a:pt x="0" y="0"/>
                </a:lnTo>
                <a:lnTo>
                  <a:pt x="0" y="1735327"/>
                </a:lnTo>
                <a:close/>
              </a:path>
            </a:pathLst>
          </a:custGeom>
          <a:solidFill>
            <a:srgbClr val="ECF3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4322064" y="2895600"/>
            <a:ext cx="3450590" cy="2057400"/>
          </a:xfrm>
          <a:custGeom>
            <a:avLst/>
            <a:gdLst/>
            <a:ahLst/>
            <a:cxnLst/>
            <a:rect l="l" t="t" r="r" b="b"/>
            <a:pathLst>
              <a:path w="3450590" h="1735454">
                <a:moveTo>
                  <a:pt x="0" y="1735327"/>
                </a:moveTo>
                <a:lnTo>
                  <a:pt x="3450336" y="1735327"/>
                </a:lnTo>
                <a:lnTo>
                  <a:pt x="3450336" y="0"/>
                </a:lnTo>
                <a:lnTo>
                  <a:pt x="0" y="0"/>
                </a:lnTo>
                <a:lnTo>
                  <a:pt x="0" y="1735327"/>
                </a:lnTo>
                <a:close/>
              </a:path>
            </a:pathLst>
          </a:custGeom>
          <a:solidFill>
            <a:srgbClr val="D8E8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3886200" y="5165547"/>
            <a:ext cx="0" cy="1807845"/>
          </a:xfrm>
          <a:custGeom>
            <a:avLst/>
            <a:gdLst/>
            <a:ahLst/>
            <a:cxnLst/>
            <a:rect l="l" t="t" r="r" b="b"/>
            <a:pathLst>
              <a:path h="1807845">
                <a:moveTo>
                  <a:pt x="0" y="0"/>
                </a:moveTo>
                <a:lnTo>
                  <a:pt x="0" y="1807413"/>
                </a:lnTo>
              </a:path>
            </a:pathLst>
          </a:custGeom>
          <a:ln w="25400">
            <a:solidFill>
              <a:srgbClr val="55234D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3873500" y="699871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0" y="12699"/>
                </a:moveTo>
                <a:lnTo>
                  <a:pt x="3719" y="3719"/>
                </a:lnTo>
                <a:lnTo>
                  <a:pt x="12700" y="0"/>
                </a:lnTo>
                <a:lnTo>
                  <a:pt x="21680" y="3719"/>
                </a:lnTo>
                <a:lnTo>
                  <a:pt x="25400" y="12699"/>
                </a:lnTo>
                <a:lnTo>
                  <a:pt x="21680" y="21680"/>
                </a:lnTo>
                <a:lnTo>
                  <a:pt x="12700" y="25399"/>
                </a:lnTo>
                <a:lnTo>
                  <a:pt x="3719" y="21680"/>
                </a:lnTo>
                <a:lnTo>
                  <a:pt x="0" y="12699"/>
                </a:lnTo>
                <a:close/>
              </a:path>
            </a:pathLst>
          </a:custGeom>
          <a:solidFill>
            <a:srgbClr val="5523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0" y="0"/>
            <a:ext cx="7772400" cy="2517140"/>
          </a:xfrm>
          <a:custGeom>
            <a:avLst/>
            <a:gdLst/>
            <a:ahLst/>
            <a:cxnLst/>
            <a:rect l="l" t="t" r="r" b="b"/>
            <a:pathLst>
              <a:path w="7772400" h="2517140">
                <a:moveTo>
                  <a:pt x="7772400" y="0"/>
                </a:moveTo>
                <a:lnTo>
                  <a:pt x="0" y="0"/>
                </a:lnTo>
                <a:lnTo>
                  <a:pt x="0" y="2517140"/>
                </a:lnTo>
                <a:lnTo>
                  <a:pt x="7772400" y="2517140"/>
                </a:lnTo>
                <a:lnTo>
                  <a:pt x="7772400" y="0"/>
                </a:lnTo>
                <a:close/>
              </a:path>
            </a:pathLst>
          </a:custGeom>
          <a:solidFill>
            <a:srgbClr val="5523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40009" y="44195"/>
            <a:ext cx="5880100" cy="1183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6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1000" y="3125755"/>
            <a:ext cx="3618711" cy="162435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R="5080">
              <a:lnSpc>
                <a:spcPct val="101400"/>
              </a:lnSpc>
              <a:spcAft>
                <a:spcPts val="600"/>
              </a:spcAft>
            </a:pP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El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sarampión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puede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ser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peligroso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, </a:t>
            </a:r>
            <a:b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</a:b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especialmente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para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los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bebés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y </a:t>
            </a:r>
            <a:b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</a:b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los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niños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pequeños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. Un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caso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b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</a:b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grave de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sarampión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puede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causar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b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</a:b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hospitalización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o hasta la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muerte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.</a:t>
            </a:r>
          </a:p>
          <a:p>
            <a:pPr marR="5080">
              <a:lnSpc>
                <a:spcPct val="101400"/>
              </a:lnSpc>
              <a:spcBef>
                <a:spcPts val="80"/>
              </a:spcBef>
            </a:pP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El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sarampión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sigue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siendo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común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en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muchas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partes del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mundo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.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Cualquier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persona que no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esté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totalmente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vacunada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contra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el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sarampión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y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viaje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al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extranjero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o a un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lugar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con un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brote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de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sarampión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corre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 </a:t>
            </a:r>
            <a:r>
              <a:rPr lang="en-US" sz="1100" b="1" spc="-20" dirty="0" err="1">
                <a:solidFill>
                  <a:srgbClr val="55234D"/>
                </a:solidFill>
                <a:latin typeface="DIN" pitchFamily="2" charset="77"/>
                <a:cs typeface="Calibri"/>
              </a:rPr>
              <a:t>peligro</a:t>
            </a:r>
            <a:r>
              <a:rPr lang="en-US" sz="1100" b="1" spc="-20" dirty="0">
                <a:solidFill>
                  <a:srgbClr val="55234D"/>
                </a:solidFill>
                <a:latin typeface="DIN" pitchFamily="2" charset="77"/>
                <a:cs typeface="Calibri"/>
              </a:rPr>
              <a:t>. </a:t>
            </a:r>
            <a:endParaRPr sz="1100" b="1" dirty="0">
              <a:latin typeface="DIN" pitchFamily="2" charset="77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-1" y="878249"/>
            <a:ext cx="7772400" cy="13670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8800" b="1" dirty="0">
                <a:solidFill>
                  <a:srgbClr val="FFFFFF"/>
                </a:solidFill>
                <a:latin typeface="DIN" pitchFamily="2" charset="77"/>
                <a:cs typeface="Trebuchet MS"/>
              </a:rPr>
              <a:t>SARAMPIÓN</a:t>
            </a:r>
            <a:endParaRPr lang="en-US" sz="8800" b="1" dirty="0">
              <a:latin typeface="DIN" pitchFamily="2" charset="77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-1" y="228600"/>
            <a:ext cx="7671791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4800" spc="100" dirty="0">
                <a:latin typeface="DIN" pitchFamily="2" charset="77"/>
              </a:rPr>
              <a:t>PREVENCIÓN DEL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0" y="2335763"/>
            <a:ext cx="7772400" cy="532765"/>
          </a:xfrm>
          <a:prstGeom prst="rect">
            <a:avLst/>
          </a:prstGeom>
          <a:solidFill>
            <a:srgbClr val="326F87"/>
          </a:solidFill>
        </p:spPr>
        <p:txBody>
          <a:bodyPr vert="horz" wrap="square" lIns="0" tIns="0" rIns="0" bIns="0" rtlCol="0">
            <a:spAutoFit/>
          </a:bodyPr>
          <a:lstStyle/>
          <a:p>
            <a:pPr marL="8890" algn="ctr">
              <a:lnSpc>
                <a:spcPts val="3990"/>
              </a:lnSpc>
            </a:pPr>
            <a:r>
              <a:rPr lang="en-US" sz="3500" b="1" dirty="0">
                <a:solidFill>
                  <a:srgbClr val="FFFFFF"/>
                </a:solidFill>
                <a:latin typeface="DIN" pitchFamily="2" charset="77"/>
                <a:cs typeface="Trebuchet MS"/>
              </a:rPr>
              <a:t>ANTES Y DESPUÉS DE VIAJAR </a:t>
            </a:r>
            <a:endParaRPr lang="en-US" sz="3500" b="1" dirty="0">
              <a:latin typeface="DIN" pitchFamily="2" charset="77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2868148"/>
            <a:ext cx="7772400" cy="101600"/>
          </a:xfrm>
          <a:custGeom>
            <a:avLst/>
            <a:gdLst/>
            <a:ahLst/>
            <a:cxnLst/>
            <a:rect l="l" t="t" r="r" b="b"/>
            <a:pathLst>
              <a:path w="7772400" h="101600">
                <a:moveTo>
                  <a:pt x="0" y="0"/>
                </a:moveTo>
                <a:lnTo>
                  <a:pt x="0" y="101600"/>
                </a:lnTo>
                <a:lnTo>
                  <a:pt x="7772399" y="101600"/>
                </a:lnTo>
                <a:lnTo>
                  <a:pt x="777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2FB1C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B2BB091-2F0D-BF17-6B54-8AA0E2FAC75F}"/>
              </a:ext>
            </a:extLst>
          </p:cNvPr>
          <p:cNvGrpSpPr/>
          <p:nvPr/>
        </p:nvGrpSpPr>
        <p:grpSpPr>
          <a:xfrm>
            <a:off x="2558146" y="3170609"/>
            <a:ext cx="1644519" cy="699832"/>
            <a:chOff x="2438400" y="3148837"/>
            <a:chExt cx="1644519" cy="699832"/>
          </a:xfrm>
        </p:grpSpPr>
        <p:grpSp>
          <p:nvGrpSpPr>
            <p:cNvPr id="7" name="object 7"/>
            <p:cNvGrpSpPr/>
            <p:nvPr/>
          </p:nvGrpSpPr>
          <p:grpSpPr>
            <a:xfrm>
              <a:off x="2438400" y="3162869"/>
              <a:ext cx="1030605" cy="685800"/>
              <a:chOff x="344404" y="3316766"/>
              <a:chExt cx="1030605" cy="685800"/>
            </a:xfrm>
          </p:grpSpPr>
          <p:pic>
            <p:nvPicPr>
              <p:cNvPr id="8" name="object 8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113541" y="3353601"/>
                <a:ext cx="261268" cy="622299"/>
              </a:xfrm>
              <a:prstGeom prst="rect">
                <a:avLst/>
              </a:prstGeom>
            </p:spPr>
          </p:pic>
          <p:pic>
            <p:nvPicPr>
              <p:cNvPr id="9" name="object 9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44404" y="3316766"/>
                <a:ext cx="742293" cy="685533"/>
              </a:xfrm>
              <a:prstGeom prst="rect">
                <a:avLst/>
              </a:prstGeom>
            </p:spPr>
          </p:pic>
        </p:grpSp>
        <p:sp>
          <p:nvSpPr>
            <p:cNvPr id="10" name="object 10"/>
            <p:cNvSpPr/>
            <p:nvPr/>
          </p:nvSpPr>
          <p:spPr>
            <a:xfrm>
              <a:off x="3518899" y="3269837"/>
              <a:ext cx="255270" cy="552450"/>
            </a:xfrm>
            <a:custGeom>
              <a:avLst/>
              <a:gdLst/>
              <a:ahLst/>
              <a:cxnLst/>
              <a:rect l="l" t="t" r="r" b="b"/>
              <a:pathLst>
                <a:path w="255269" h="552450">
                  <a:moveTo>
                    <a:pt x="98158" y="506729"/>
                  </a:moveTo>
                  <a:lnTo>
                    <a:pt x="62534" y="506729"/>
                  </a:lnTo>
                  <a:lnTo>
                    <a:pt x="62090" y="507999"/>
                  </a:lnTo>
                  <a:lnTo>
                    <a:pt x="61556" y="507999"/>
                  </a:lnTo>
                  <a:lnTo>
                    <a:pt x="61036" y="509269"/>
                  </a:lnTo>
                  <a:lnTo>
                    <a:pt x="60266" y="509269"/>
                  </a:lnTo>
                  <a:lnTo>
                    <a:pt x="58026" y="513079"/>
                  </a:lnTo>
                  <a:lnTo>
                    <a:pt x="55918" y="515619"/>
                  </a:lnTo>
                  <a:lnTo>
                    <a:pt x="54660" y="516889"/>
                  </a:lnTo>
                  <a:lnTo>
                    <a:pt x="52768" y="519429"/>
                  </a:lnTo>
                  <a:lnTo>
                    <a:pt x="51981" y="519429"/>
                  </a:lnTo>
                  <a:lnTo>
                    <a:pt x="49123" y="521969"/>
                  </a:lnTo>
                  <a:lnTo>
                    <a:pt x="45948" y="523239"/>
                  </a:lnTo>
                  <a:lnTo>
                    <a:pt x="35445" y="528319"/>
                  </a:lnTo>
                  <a:lnTo>
                    <a:pt x="30226" y="532129"/>
                  </a:lnTo>
                  <a:lnTo>
                    <a:pt x="27343" y="537209"/>
                  </a:lnTo>
                  <a:lnTo>
                    <a:pt x="27330" y="539749"/>
                  </a:lnTo>
                  <a:lnTo>
                    <a:pt x="26619" y="544829"/>
                  </a:lnTo>
                  <a:lnTo>
                    <a:pt x="32613" y="551179"/>
                  </a:lnTo>
                  <a:lnTo>
                    <a:pt x="46139" y="552449"/>
                  </a:lnTo>
                  <a:lnTo>
                    <a:pt x="58902" y="552449"/>
                  </a:lnTo>
                  <a:lnTo>
                    <a:pt x="64668" y="551179"/>
                  </a:lnTo>
                  <a:lnTo>
                    <a:pt x="71640" y="544829"/>
                  </a:lnTo>
                  <a:lnTo>
                    <a:pt x="77558" y="538479"/>
                  </a:lnTo>
                  <a:lnTo>
                    <a:pt x="82918" y="538479"/>
                  </a:lnTo>
                  <a:lnTo>
                    <a:pt x="85432" y="537209"/>
                  </a:lnTo>
                  <a:lnTo>
                    <a:pt x="99987" y="532129"/>
                  </a:lnTo>
                  <a:lnTo>
                    <a:pt x="100787" y="528319"/>
                  </a:lnTo>
                  <a:lnTo>
                    <a:pt x="101180" y="524509"/>
                  </a:lnTo>
                  <a:lnTo>
                    <a:pt x="100622" y="521969"/>
                  </a:lnTo>
                  <a:lnTo>
                    <a:pt x="101498" y="516889"/>
                  </a:lnTo>
                  <a:lnTo>
                    <a:pt x="99733" y="509269"/>
                  </a:lnTo>
                  <a:lnTo>
                    <a:pt x="98158" y="506729"/>
                  </a:lnTo>
                  <a:close/>
                </a:path>
                <a:path w="255269" h="552450">
                  <a:moveTo>
                    <a:pt x="178562" y="406399"/>
                  </a:moveTo>
                  <a:lnTo>
                    <a:pt x="135610" y="406399"/>
                  </a:lnTo>
                  <a:lnTo>
                    <a:pt x="136852" y="426719"/>
                  </a:lnTo>
                  <a:lnTo>
                    <a:pt x="140257" y="443229"/>
                  </a:lnTo>
                  <a:lnTo>
                    <a:pt x="144059" y="459739"/>
                  </a:lnTo>
                  <a:lnTo>
                    <a:pt x="146494" y="472439"/>
                  </a:lnTo>
                  <a:lnTo>
                    <a:pt x="147442" y="480059"/>
                  </a:lnTo>
                  <a:lnTo>
                    <a:pt x="148618" y="488949"/>
                  </a:lnTo>
                  <a:lnTo>
                    <a:pt x="149580" y="497839"/>
                  </a:lnTo>
                  <a:lnTo>
                    <a:pt x="149783" y="502919"/>
                  </a:lnTo>
                  <a:lnTo>
                    <a:pt x="149885" y="505459"/>
                  </a:lnTo>
                  <a:lnTo>
                    <a:pt x="147535" y="509269"/>
                  </a:lnTo>
                  <a:lnTo>
                    <a:pt x="145770" y="516889"/>
                  </a:lnTo>
                  <a:lnTo>
                    <a:pt x="146646" y="521969"/>
                  </a:lnTo>
                  <a:lnTo>
                    <a:pt x="146088" y="524509"/>
                  </a:lnTo>
                  <a:lnTo>
                    <a:pt x="146481" y="528319"/>
                  </a:lnTo>
                  <a:lnTo>
                    <a:pt x="147281" y="532129"/>
                  </a:lnTo>
                  <a:lnTo>
                    <a:pt x="161823" y="537209"/>
                  </a:lnTo>
                  <a:lnTo>
                    <a:pt x="164338" y="538479"/>
                  </a:lnTo>
                  <a:lnTo>
                    <a:pt x="169710" y="538479"/>
                  </a:lnTo>
                  <a:lnTo>
                    <a:pt x="175615" y="544829"/>
                  </a:lnTo>
                  <a:lnTo>
                    <a:pt x="182587" y="551179"/>
                  </a:lnTo>
                  <a:lnTo>
                    <a:pt x="188366" y="552449"/>
                  </a:lnTo>
                  <a:lnTo>
                    <a:pt x="201117" y="552449"/>
                  </a:lnTo>
                  <a:lnTo>
                    <a:pt x="214655" y="551179"/>
                  </a:lnTo>
                  <a:lnTo>
                    <a:pt x="220637" y="544829"/>
                  </a:lnTo>
                  <a:lnTo>
                    <a:pt x="219976" y="539749"/>
                  </a:lnTo>
                  <a:lnTo>
                    <a:pt x="220052" y="538479"/>
                  </a:lnTo>
                  <a:lnTo>
                    <a:pt x="198145" y="521969"/>
                  </a:lnTo>
                  <a:lnTo>
                    <a:pt x="195275" y="519429"/>
                  </a:lnTo>
                  <a:lnTo>
                    <a:pt x="194487" y="519429"/>
                  </a:lnTo>
                  <a:lnTo>
                    <a:pt x="189242" y="513079"/>
                  </a:lnTo>
                  <a:lnTo>
                    <a:pt x="187002" y="509269"/>
                  </a:lnTo>
                  <a:lnTo>
                    <a:pt x="186232" y="509269"/>
                  </a:lnTo>
                  <a:lnTo>
                    <a:pt x="185178" y="507999"/>
                  </a:lnTo>
                  <a:lnTo>
                    <a:pt x="184670" y="506729"/>
                  </a:lnTo>
                  <a:lnTo>
                    <a:pt x="189526" y="506729"/>
                  </a:lnTo>
                  <a:lnTo>
                    <a:pt x="189255" y="505459"/>
                  </a:lnTo>
                  <a:lnTo>
                    <a:pt x="183845" y="505459"/>
                  </a:lnTo>
                  <a:lnTo>
                    <a:pt x="182626" y="504189"/>
                  </a:lnTo>
                  <a:lnTo>
                    <a:pt x="181038" y="504189"/>
                  </a:lnTo>
                  <a:lnTo>
                    <a:pt x="180035" y="502919"/>
                  </a:lnTo>
                  <a:lnTo>
                    <a:pt x="178739" y="502919"/>
                  </a:lnTo>
                  <a:lnTo>
                    <a:pt x="176524" y="483869"/>
                  </a:lnTo>
                  <a:lnTo>
                    <a:pt x="176112" y="459739"/>
                  </a:lnTo>
                  <a:lnTo>
                    <a:pt x="176969" y="433069"/>
                  </a:lnTo>
                  <a:lnTo>
                    <a:pt x="178562" y="406399"/>
                  </a:lnTo>
                  <a:close/>
                </a:path>
                <a:path w="255269" h="552450">
                  <a:moveTo>
                    <a:pt x="111658" y="406399"/>
                  </a:moveTo>
                  <a:lnTo>
                    <a:pt x="68707" y="406399"/>
                  </a:lnTo>
                  <a:lnTo>
                    <a:pt x="70293" y="433069"/>
                  </a:lnTo>
                  <a:lnTo>
                    <a:pt x="71151" y="459739"/>
                  </a:lnTo>
                  <a:lnTo>
                    <a:pt x="70807" y="480059"/>
                  </a:lnTo>
                  <a:lnTo>
                    <a:pt x="70742" y="483869"/>
                  </a:lnTo>
                  <a:lnTo>
                    <a:pt x="68529" y="502919"/>
                  </a:lnTo>
                  <a:lnTo>
                    <a:pt x="67233" y="502919"/>
                  </a:lnTo>
                  <a:lnTo>
                    <a:pt x="66230" y="504189"/>
                  </a:lnTo>
                  <a:lnTo>
                    <a:pt x="64630" y="504189"/>
                  </a:lnTo>
                  <a:lnTo>
                    <a:pt x="63423" y="505459"/>
                  </a:lnTo>
                  <a:lnTo>
                    <a:pt x="58013" y="505459"/>
                  </a:lnTo>
                  <a:lnTo>
                    <a:pt x="57200" y="509269"/>
                  </a:lnTo>
                  <a:lnTo>
                    <a:pt x="60255" y="509269"/>
                  </a:lnTo>
                  <a:lnTo>
                    <a:pt x="59651" y="507999"/>
                  </a:lnTo>
                  <a:lnTo>
                    <a:pt x="58089" y="507999"/>
                  </a:lnTo>
                  <a:lnTo>
                    <a:pt x="59994" y="506729"/>
                  </a:lnTo>
                  <a:lnTo>
                    <a:pt x="98158" y="506729"/>
                  </a:lnTo>
                  <a:lnTo>
                    <a:pt x="97370" y="505459"/>
                  </a:lnTo>
                  <a:lnTo>
                    <a:pt x="97683" y="497839"/>
                  </a:lnTo>
                  <a:lnTo>
                    <a:pt x="98648" y="488949"/>
                  </a:lnTo>
                  <a:lnTo>
                    <a:pt x="99826" y="480059"/>
                  </a:lnTo>
                  <a:lnTo>
                    <a:pt x="100774" y="472439"/>
                  </a:lnTo>
                  <a:lnTo>
                    <a:pt x="103210" y="459739"/>
                  </a:lnTo>
                  <a:lnTo>
                    <a:pt x="107016" y="443229"/>
                  </a:lnTo>
                  <a:lnTo>
                    <a:pt x="110422" y="426719"/>
                  </a:lnTo>
                  <a:lnTo>
                    <a:pt x="111658" y="406399"/>
                  </a:lnTo>
                  <a:close/>
                </a:path>
                <a:path w="255269" h="552450">
                  <a:moveTo>
                    <a:pt x="189526" y="506729"/>
                  </a:moveTo>
                  <a:lnTo>
                    <a:pt x="187274" y="506729"/>
                  </a:lnTo>
                  <a:lnTo>
                    <a:pt x="189179" y="507999"/>
                  </a:lnTo>
                  <a:lnTo>
                    <a:pt x="187617" y="507999"/>
                  </a:lnTo>
                  <a:lnTo>
                    <a:pt x="187013" y="509269"/>
                  </a:lnTo>
                  <a:lnTo>
                    <a:pt x="190068" y="509269"/>
                  </a:lnTo>
                  <a:lnTo>
                    <a:pt x="189526" y="506729"/>
                  </a:lnTo>
                  <a:close/>
                </a:path>
                <a:path w="255269" h="552450">
                  <a:moveTo>
                    <a:pt x="187350" y="321309"/>
                  </a:moveTo>
                  <a:lnTo>
                    <a:pt x="59905" y="321309"/>
                  </a:lnTo>
                  <a:lnTo>
                    <a:pt x="61468" y="322579"/>
                  </a:lnTo>
                  <a:lnTo>
                    <a:pt x="59682" y="337819"/>
                  </a:lnTo>
                  <a:lnTo>
                    <a:pt x="58261" y="351789"/>
                  </a:lnTo>
                  <a:lnTo>
                    <a:pt x="57412" y="365759"/>
                  </a:lnTo>
                  <a:lnTo>
                    <a:pt x="57335" y="367029"/>
                  </a:lnTo>
                  <a:lnTo>
                    <a:pt x="57035" y="382269"/>
                  </a:lnTo>
                  <a:lnTo>
                    <a:pt x="57061" y="387349"/>
                  </a:lnTo>
                  <a:lnTo>
                    <a:pt x="56896" y="397509"/>
                  </a:lnTo>
                  <a:lnTo>
                    <a:pt x="56794" y="403859"/>
                  </a:lnTo>
                  <a:lnTo>
                    <a:pt x="60985" y="405129"/>
                  </a:lnTo>
                  <a:lnTo>
                    <a:pt x="64833" y="406399"/>
                  </a:lnTo>
                  <a:lnTo>
                    <a:pt x="114896" y="406399"/>
                  </a:lnTo>
                  <a:lnTo>
                    <a:pt x="121272" y="403859"/>
                  </a:lnTo>
                  <a:lnTo>
                    <a:pt x="121769" y="397509"/>
                  </a:lnTo>
                  <a:lnTo>
                    <a:pt x="122489" y="383539"/>
                  </a:lnTo>
                  <a:lnTo>
                    <a:pt x="123138" y="367029"/>
                  </a:lnTo>
                  <a:lnTo>
                    <a:pt x="123621" y="353059"/>
                  </a:lnTo>
                  <a:lnTo>
                    <a:pt x="189075" y="353059"/>
                  </a:lnTo>
                  <a:lnTo>
                    <a:pt x="188998" y="351789"/>
                  </a:lnTo>
                  <a:lnTo>
                    <a:pt x="187570" y="337819"/>
                  </a:lnTo>
                  <a:lnTo>
                    <a:pt x="185775" y="322579"/>
                  </a:lnTo>
                  <a:lnTo>
                    <a:pt x="187350" y="321309"/>
                  </a:lnTo>
                  <a:close/>
                </a:path>
                <a:path w="255269" h="552450">
                  <a:moveTo>
                    <a:pt x="189075" y="353059"/>
                  </a:moveTo>
                  <a:lnTo>
                    <a:pt x="123621" y="353059"/>
                  </a:lnTo>
                  <a:lnTo>
                    <a:pt x="124060" y="365759"/>
                  </a:lnTo>
                  <a:lnTo>
                    <a:pt x="124710" y="382269"/>
                  </a:lnTo>
                  <a:lnTo>
                    <a:pt x="124760" y="383539"/>
                  </a:lnTo>
                  <a:lnTo>
                    <a:pt x="125480" y="397509"/>
                  </a:lnTo>
                  <a:lnTo>
                    <a:pt x="125984" y="403859"/>
                  </a:lnTo>
                  <a:lnTo>
                    <a:pt x="132372" y="406399"/>
                  </a:lnTo>
                  <a:lnTo>
                    <a:pt x="182435" y="406399"/>
                  </a:lnTo>
                  <a:lnTo>
                    <a:pt x="190055" y="403859"/>
                  </a:lnTo>
                  <a:lnTo>
                    <a:pt x="190461" y="403859"/>
                  </a:lnTo>
                  <a:lnTo>
                    <a:pt x="190182" y="387349"/>
                  </a:lnTo>
                  <a:lnTo>
                    <a:pt x="190220" y="382269"/>
                  </a:lnTo>
                  <a:lnTo>
                    <a:pt x="189926" y="367029"/>
                  </a:lnTo>
                  <a:lnTo>
                    <a:pt x="189075" y="353059"/>
                  </a:lnTo>
                  <a:close/>
                </a:path>
                <a:path w="255269" h="552450">
                  <a:moveTo>
                    <a:pt x="28676" y="325119"/>
                  </a:moveTo>
                  <a:lnTo>
                    <a:pt x="16243" y="325119"/>
                  </a:lnTo>
                  <a:lnTo>
                    <a:pt x="15278" y="328929"/>
                  </a:lnTo>
                  <a:lnTo>
                    <a:pt x="14706" y="332739"/>
                  </a:lnTo>
                  <a:lnTo>
                    <a:pt x="14458" y="336549"/>
                  </a:lnTo>
                  <a:lnTo>
                    <a:pt x="14376" y="337819"/>
                  </a:lnTo>
                  <a:lnTo>
                    <a:pt x="15316" y="342899"/>
                  </a:lnTo>
                  <a:lnTo>
                    <a:pt x="20193" y="346709"/>
                  </a:lnTo>
                  <a:lnTo>
                    <a:pt x="20259" y="345439"/>
                  </a:lnTo>
                  <a:lnTo>
                    <a:pt x="20326" y="344169"/>
                  </a:lnTo>
                  <a:lnTo>
                    <a:pt x="20393" y="342899"/>
                  </a:lnTo>
                  <a:lnTo>
                    <a:pt x="20459" y="341629"/>
                  </a:lnTo>
                  <a:lnTo>
                    <a:pt x="19558" y="337819"/>
                  </a:lnTo>
                  <a:lnTo>
                    <a:pt x="20802" y="326389"/>
                  </a:lnTo>
                  <a:lnTo>
                    <a:pt x="28619" y="326389"/>
                  </a:lnTo>
                  <a:lnTo>
                    <a:pt x="28676" y="325119"/>
                  </a:lnTo>
                  <a:close/>
                </a:path>
                <a:path w="255269" h="552450">
                  <a:moveTo>
                    <a:pt x="241671" y="320039"/>
                  </a:moveTo>
                  <a:lnTo>
                    <a:pt x="218160" y="320039"/>
                  </a:lnTo>
                  <a:lnTo>
                    <a:pt x="223088" y="326389"/>
                  </a:lnTo>
                  <a:lnTo>
                    <a:pt x="226098" y="332739"/>
                  </a:lnTo>
                  <a:lnTo>
                    <a:pt x="228765" y="337819"/>
                  </a:lnTo>
                  <a:lnTo>
                    <a:pt x="234200" y="346709"/>
                  </a:lnTo>
                  <a:lnTo>
                    <a:pt x="239890" y="346709"/>
                  </a:lnTo>
                  <a:lnTo>
                    <a:pt x="235369" y="336549"/>
                  </a:lnTo>
                  <a:lnTo>
                    <a:pt x="229616" y="327659"/>
                  </a:lnTo>
                  <a:lnTo>
                    <a:pt x="229247" y="326389"/>
                  </a:lnTo>
                  <a:lnTo>
                    <a:pt x="237769" y="326389"/>
                  </a:lnTo>
                  <a:lnTo>
                    <a:pt x="236626" y="325119"/>
                  </a:lnTo>
                  <a:lnTo>
                    <a:pt x="235940" y="322579"/>
                  </a:lnTo>
                  <a:lnTo>
                    <a:pt x="244112" y="322579"/>
                  </a:lnTo>
                  <a:lnTo>
                    <a:pt x="241671" y="320039"/>
                  </a:lnTo>
                  <a:close/>
                </a:path>
                <a:path w="255269" h="552450">
                  <a:moveTo>
                    <a:pt x="28619" y="326389"/>
                  </a:moveTo>
                  <a:lnTo>
                    <a:pt x="23787" y="326389"/>
                  </a:lnTo>
                  <a:lnTo>
                    <a:pt x="21564" y="334009"/>
                  </a:lnTo>
                  <a:lnTo>
                    <a:pt x="23723" y="341629"/>
                  </a:lnTo>
                  <a:lnTo>
                    <a:pt x="25615" y="345439"/>
                  </a:lnTo>
                  <a:lnTo>
                    <a:pt x="28994" y="341629"/>
                  </a:lnTo>
                  <a:lnTo>
                    <a:pt x="27851" y="337819"/>
                  </a:lnTo>
                  <a:lnTo>
                    <a:pt x="28213" y="334009"/>
                  </a:lnTo>
                  <a:lnTo>
                    <a:pt x="28333" y="332739"/>
                  </a:lnTo>
                  <a:lnTo>
                    <a:pt x="28448" y="330199"/>
                  </a:lnTo>
                  <a:lnTo>
                    <a:pt x="28562" y="327659"/>
                  </a:lnTo>
                  <a:lnTo>
                    <a:pt x="28619" y="326389"/>
                  </a:lnTo>
                  <a:close/>
                </a:path>
                <a:path w="255269" h="552450">
                  <a:moveTo>
                    <a:pt x="237769" y="326389"/>
                  </a:moveTo>
                  <a:lnTo>
                    <a:pt x="229247" y="326389"/>
                  </a:lnTo>
                  <a:lnTo>
                    <a:pt x="231394" y="328929"/>
                  </a:lnTo>
                  <a:lnTo>
                    <a:pt x="241185" y="339089"/>
                  </a:lnTo>
                  <a:lnTo>
                    <a:pt x="245389" y="344169"/>
                  </a:lnTo>
                  <a:lnTo>
                    <a:pt x="250964" y="342899"/>
                  </a:lnTo>
                  <a:lnTo>
                    <a:pt x="244627" y="334009"/>
                  </a:lnTo>
                  <a:lnTo>
                    <a:pt x="237769" y="326389"/>
                  </a:lnTo>
                  <a:close/>
                </a:path>
                <a:path w="255269" h="552450">
                  <a:moveTo>
                    <a:pt x="40052" y="317499"/>
                  </a:moveTo>
                  <a:lnTo>
                    <a:pt x="11239" y="317499"/>
                  </a:lnTo>
                  <a:lnTo>
                    <a:pt x="8521" y="323849"/>
                  </a:lnTo>
                  <a:lnTo>
                    <a:pt x="7937" y="328929"/>
                  </a:lnTo>
                  <a:lnTo>
                    <a:pt x="7874" y="330199"/>
                  </a:lnTo>
                  <a:lnTo>
                    <a:pt x="7747" y="332739"/>
                  </a:lnTo>
                  <a:lnTo>
                    <a:pt x="7683" y="334009"/>
                  </a:lnTo>
                  <a:lnTo>
                    <a:pt x="7556" y="336549"/>
                  </a:lnTo>
                  <a:lnTo>
                    <a:pt x="7429" y="339089"/>
                  </a:lnTo>
                  <a:lnTo>
                    <a:pt x="7302" y="341629"/>
                  </a:lnTo>
                  <a:lnTo>
                    <a:pt x="12839" y="339089"/>
                  </a:lnTo>
                  <a:lnTo>
                    <a:pt x="12738" y="336549"/>
                  </a:lnTo>
                  <a:lnTo>
                    <a:pt x="12636" y="334009"/>
                  </a:lnTo>
                  <a:lnTo>
                    <a:pt x="14135" y="326389"/>
                  </a:lnTo>
                  <a:lnTo>
                    <a:pt x="16243" y="325119"/>
                  </a:lnTo>
                  <a:lnTo>
                    <a:pt x="36953" y="325119"/>
                  </a:lnTo>
                  <a:lnTo>
                    <a:pt x="37477" y="321309"/>
                  </a:lnTo>
                  <a:lnTo>
                    <a:pt x="39331" y="320039"/>
                  </a:lnTo>
                  <a:lnTo>
                    <a:pt x="40052" y="317499"/>
                  </a:lnTo>
                  <a:close/>
                </a:path>
                <a:path w="255269" h="552450">
                  <a:moveTo>
                    <a:pt x="36953" y="325119"/>
                  </a:moveTo>
                  <a:lnTo>
                    <a:pt x="30911" y="325119"/>
                  </a:lnTo>
                  <a:lnTo>
                    <a:pt x="33261" y="330199"/>
                  </a:lnTo>
                  <a:lnTo>
                    <a:pt x="33615" y="336549"/>
                  </a:lnTo>
                  <a:lnTo>
                    <a:pt x="33685" y="337819"/>
                  </a:lnTo>
                  <a:lnTo>
                    <a:pt x="33756" y="339089"/>
                  </a:lnTo>
                  <a:lnTo>
                    <a:pt x="35890" y="340359"/>
                  </a:lnTo>
                  <a:lnTo>
                    <a:pt x="38036" y="336549"/>
                  </a:lnTo>
                  <a:lnTo>
                    <a:pt x="37325" y="334009"/>
                  </a:lnTo>
                  <a:lnTo>
                    <a:pt x="37052" y="330199"/>
                  </a:lnTo>
                  <a:lnTo>
                    <a:pt x="36961" y="328929"/>
                  </a:lnTo>
                  <a:lnTo>
                    <a:pt x="36870" y="327659"/>
                  </a:lnTo>
                  <a:lnTo>
                    <a:pt x="36779" y="326389"/>
                  </a:lnTo>
                  <a:lnTo>
                    <a:pt x="36953" y="325119"/>
                  </a:lnTo>
                  <a:close/>
                </a:path>
                <a:path w="255269" h="552450">
                  <a:moveTo>
                    <a:pt x="244112" y="322579"/>
                  </a:moveTo>
                  <a:lnTo>
                    <a:pt x="238061" y="322579"/>
                  </a:lnTo>
                  <a:lnTo>
                    <a:pt x="246430" y="332739"/>
                  </a:lnTo>
                  <a:lnTo>
                    <a:pt x="251472" y="336549"/>
                  </a:lnTo>
                  <a:lnTo>
                    <a:pt x="254050" y="334009"/>
                  </a:lnTo>
                  <a:lnTo>
                    <a:pt x="250215" y="328929"/>
                  </a:lnTo>
                  <a:lnTo>
                    <a:pt x="244112" y="322579"/>
                  </a:lnTo>
                  <a:close/>
                </a:path>
                <a:path w="255269" h="552450">
                  <a:moveTo>
                    <a:pt x="212852" y="186689"/>
                  </a:moveTo>
                  <a:lnTo>
                    <a:pt x="173329" y="186689"/>
                  </a:lnTo>
                  <a:lnTo>
                    <a:pt x="173901" y="191769"/>
                  </a:lnTo>
                  <a:lnTo>
                    <a:pt x="176199" y="204469"/>
                  </a:lnTo>
                  <a:lnTo>
                    <a:pt x="181000" y="204469"/>
                  </a:lnTo>
                  <a:lnTo>
                    <a:pt x="188786" y="226059"/>
                  </a:lnTo>
                  <a:lnTo>
                    <a:pt x="206507" y="275589"/>
                  </a:lnTo>
                  <a:lnTo>
                    <a:pt x="212737" y="302259"/>
                  </a:lnTo>
                  <a:lnTo>
                    <a:pt x="212826" y="303529"/>
                  </a:lnTo>
                  <a:lnTo>
                    <a:pt x="212013" y="307339"/>
                  </a:lnTo>
                  <a:lnTo>
                    <a:pt x="210540" y="311149"/>
                  </a:lnTo>
                  <a:lnTo>
                    <a:pt x="210568" y="320039"/>
                  </a:lnTo>
                  <a:lnTo>
                    <a:pt x="210675" y="325119"/>
                  </a:lnTo>
                  <a:lnTo>
                    <a:pt x="210781" y="330199"/>
                  </a:lnTo>
                  <a:lnTo>
                    <a:pt x="210883" y="332739"/>
                  </a:lnTo>
                  <a:lnTo>
                    <a:pt x="210731" y="334009"/>
                  </a:lnTo>
                  <a:lnTo>
                    <a:pt x="218274" y="332739"/>
                  </a:lnTo>
                  <a:lnTo>
                    <a:pt x="214414" y="323849"/>
                  </a:lnTo>
                  <a:lnTo>
                    <a:pt x="218160" y="320039"/>
                  </a:lnTo>
                  <a:lnTo>
                    <a:pt x="241671" y="320039"/>
                  </a:lnTo>
                  <a:lnTo>
                    <a:pt x="239229" y="317499"/>
                  </a:lnTo>
                  <a:lnTo>
                    <a:pt x="249169" y="317499"/>
                  </a:lnTo>
                  <a:lnTo>
                    <a:pt x="247624" y="316229"/>
                  </a:lnTo>
                  <a:lnTo>
                    <a:pt x="239407" y="308609"/>
                  </a:lnTo>
                  <a:lnTo>
                    <a:pt x="237756" y="307339"/>
                  </a:lnTo>
                  <a:lnTo>
                    <a:pt x="224158" y="269239"/>
                  </a:lnTo>
                  <a:lnTo>
                    <a:pt x="220089" y="248919"/>
                  </a:lnTo>
                  <a:lnTo>
                    <a:pt x="216493" y="231139"/>
                  </a:lnTo>
                  <a:lnTo>
                    <a:pt x="213995" y="219709"/>
                  </a:lnTo>
                  <a:lnTo>
                    <a:pt x="213042" y="215899"/>
                  </a:lnTo>
                  <a:lnTo>
                    <a:pt x="211836" y="207009"/>
                  </a:lnTo>
                  <a:lnTo>
                    <a:pt x="209931" y="199389"/>
                  </a:lnTo>
                  <a:lnTo>
                    <a:pt x="213448" y="198119"/>
                  </a:lnTo>
                  <a:lnTo>
                    <a:pt x="215887" y="196849"/>
                  </a:lnTo>
                  <a:lnTo>
                    <a:pt x="213779" y="189229"/>
                  </a:lnTo>
                  <a:lnTo>
                    <a:pt x="212852" y="186689"/>
                  </a:lnTo>
                  <a:close/>
                </a:path>
                <a:path w="255269" h="552450">
                  <a:moveTo>
                    <a:pt x="249169" y="317499"/>
                  </a:moveTo>
                  <a:lnTo>
                    <a:pt x="240995" y="317499"/>
                  </a:lnTo>
                  <a:lnTo>
                    <a:pt x="248056" y="322579"/>
                  </a:lnTo>
                  <a:lnTo>
                    <a:pt x="250228" y="322579"/>
                  </a:lnTo>
                  <a:lnTo>
                    <a:pt x="254736" y="323849"/>
                  </a:lnTo>
                  <a:lnTo>
                    <a:pt x="252260" y="320039"/>
                  </a:lnTo>
                  <a:lnTo>
                    <a:pt x="249169" y="317499"/>
                  </a:lnTo>
                  <a:close/>
                </a:path>
                <a:path w="255269" h="552450">
                  <a:moveTo>
                    <a:pt x="173329" y="186689"/>
                  </a:moveTo>
                  <a:lnTo>
                    <a:pt x="73939" y="186689"/>
                  </a:lnTo>
                  <a:lnTo>
                    <a:pt x="71070" y="219709"/>
                  </a:lnTo>
                  <a:lnTo>
                    <a:pt x="66095" y="262889"/>
                  </a:lnTo>
                  <a:lnTo>
                    <a:pt x="61146" y="302259"/>
                  </a:lnTo>
                  <a:lnTo>
                    <a:pt x="58356" y="320039"/>
                  </a:lnTo>
                  <a:lnTo>
                    <a:pt x="58750" y="321309"/>
                  </a:lnTo>
                  <a:lnTo>
                    <a:pt x="188518" y="321309"/>
                  </a:lnTo>
                  <a:lnTo>
                    <a:pt x="188912" y="320039"/>
                  </a:lnTo>
                  <a:lnTo>
                    <a:pt x="186122" y="302259"/>
                  </a:lnTo>
                  <a:lnTo>
                    <a:pt x="181173" y="262889"/>
                  </a:lnTo>
                  <a:lnTo>
                    <a:pt x="176198" y="219709"/>
                  </a:lnTo>
                  <a:lnTo>
                    <a:pt x="173329" y="186689"/>
                  </a:lnTo>
                  <a:close/>
                </a:path>
                <a:path w="255269" h="552450">
                  <a:moveTo>
                    <a:pt x="150863" y="129539"/>
                  </a:moveTo>
                  <a:lnTo>
                    <a:pt x="96342" y="129539"/>
                  </a:lnTo>
                  <a:lnTo>
                    <a:pt x="86756" y="133349"/>
                  </a:lnTo>
                  <a:lnTo>
                    <a:pt x="75641" y="135889"/>
                  </a:lnTo>
                  <a:lnTo>
                    <a:pt x="39516" y="172719"/>
                  </a:lnTo>
                  <a:lnTo>
                    <a:pt x="31445" y="196849"/>
                  </a:lnTo>
                  <a:lnTo>
                    <a:pt x="32969" y="198119"/>
                  </a:lnTo>
                  <a:lnTo>
                    <a:pt x="35369" y="198119"/>
                  </a:lnTo>
                  <a:lnTo>
                    <a:pt x="32151" y="223519"/>
                  </a:lnTo>
                  <a:lnTo>
                    <a:pt x="31407" y="228599"/>
                  </a:lnTo>
                  <a:lnTo>
                    <a:pt x="29923" y="242569"/>
                  </a:lnTo>
                  <a:lnTo>
                    <a:pt x="28095" y="262889"/>
                  </a:lnTo>
                  <a:lnTo>
                    <a:pt x="25909" y="281939"/>
                  </a:lnTo>
                  <a:lnTo>
                    <a:pt x="23355" y="295909"/>
                  </a:lnTo>
                  <a:lnTo>
                    <a:pt x="22237" y="299719"/>
                  </a:lnTo>
                  <a:lnTo>
                    <a:pt x="15201" y="303529"/>
                  </a:lnTo>
                  <a:lnTo>
                    <a:pt x="11785" y="307339"/>
                  </a:lnTo>
                  <a:lnTo>
                    <a:pt x="10566" y="309879"/>
                  </a:lnTo>
                  <a:lnTo>
                    <a:pt x="7124" y="313689"/>
                  </a:lnTo>
                  <a:lnTo>
                    <a:pt x="4991" y="314959"/>
                  </a:lnTo>
                  <a:lnTo>
                    <a:pt x="1511" y="316229"/>
                  </a:lnTo>
                  <a:lnTo>
                    <a:pt x="0" y="316229"/>
                  </a:lnTo>
                  <a:lnTo>
                    <a:pt x="812" y="318769"/>
                  </a:lnTo>
                  <a:lnTo>
                    <a:pt x="2921" y="318769"/>
                  </a:lnTo>
                  <a:lnTo>
                    <a:pt x="6108" y="320039"/>
                  </a:lnTo>
                  <a:lnTo>
                    <a:pt x="11239" y="317499"/>
                  </a:lnTo>
                  <a:lnTo>
                    <a:pt x="40052" y="317499"/>
                  </a:lnTo>
                  <a:lnTo>
                    <a:pt x="42214" y="309879"/>
                  </a:lnTo>
                  <a:lnTo>
                    <a:pt x="39878" y="306069"/>
                  </a:lnTo>
                  <a:lnTo>
                    <a:pt x="40297" y="302259"/>
                  </a:lnTo>
                  <a:lnTo>
                    <a:pt x="44489" y="283209"/>
                  </a:lnTo>
                  <a:lnTo>
                    <a:pt x="52522" y="252729"/>
                  </a:lnTo>
                  <a:lnTo>
                    <a:pt x="60633" y="222249"/>
                  </a:lnTo>
                  <a:lnTo>
                    <a:pt x="65062" y="204469"/>
                  </a:lnTo>
                  <a:lnTo>
                    <a:pt x="71056" y="204469"/>
                  </a:lnTo>
                  <a:lnTo>
                    <a:pt x="73367" y="191769"/>
                  </a:lnTo>
                  <a:lnTo>
                    <a:pt x="73939" y="186689"/>
                  </a:lnTo>
                  <a:lnTo>
                    <a:pt x="212852" y="186689"/>
                  </a:lnTo>
                  <a:lnTo>
                    <a:pt x="191427" y="143509"/>
                  </a:lnTo>
                  <a:lnTo>
                    <a:pt x="160801" y="133349"/>
                  </a:lnTo>
                  <a:lnTo>
                    <a:pt x="150863" y="129539"/>
                  </a:lnTo>
                  <a:close/>
                </a:path>
                <a:path w="255269" h="552450">
                  <a:moveTo>
                    <a:pt x="70027" y="204469"/>
                  </a:moveTo>
                  <a:lnTo>
                    <a:pt x="67729" y="204469"/>
                  </a:lnTo>
                  <a:lnTo>
                    <a:pt x="69583" y="205739"/>
                  </a:lnTo>
                  <a:lnTo>
                    <a:pt x="70027" y="204469"/>
                  </a:lnTo>
                  <a:close/>
                </a:path>
                <a:path w="255269" h="552450">
                  <a:moveTo>
                    <a:pt x="68897" y="68579"/>
                  </a:moveTo>
                  <a:lnTo>
                    <a:pt x="73317" y="76199"/>
                  </a:lnTo>
                  <a:lnTo>
                    <a:pt x="73736" y="77469"/>
                  </a:lnTo>
                  <a:lnTo>
                    <a:pt x="74320" y="80009"/>
                  </a:lnTo>
                  <a:lnTo>
                    <a:pt x="73418" y="86359"/>
                  </a:lnTo>
                  <a:lnTo>
                    <a:pt x="79578" y="88899"/>
                  </a:lnTo>
                  <a:lnTo>
                    <a:pt x="104330" y="121919"/>
                  </a:lnTo>
                  <a:lnTo>
                    <a:pt x="103847" y="125729"/>
                  </a:lnTo>
                  <a:lnTo>
                    <a:pt x="102450" y="126999"/>
                  </a:lnTo>
                  <a:lnTo>
                    <a:pt x="97840" y="129539"/>
                  </a:lnTo>
                  <a:lnTo>
                    <a:pt x="149428" y="129539"/>
                  </a:lnTo>
                  <a:lnTo>
                    <a:pt x="144805" y="126999"/>
                  </a:lnTo>
                  <a:lnTo>
                    <a:pt x="143408" y="125729"/>
                  </a:lnTo>
                  <a:lnTo>
                    <a:pt x="142925" y="121919"/>
                  </a:lnTo>
                  <a:lnTo>
                    <a:pt x="149520" y="118109"/>
                  </a:lnTo>
                  <a:lnTo>
                    <a:pt x="155857" y="113029"/>
                  </a:lnTo>
                  <a:lnTo>
                    <a:pt x="161428" y="105409"/>
                  </a:lnTo>
                  <a:lnTo>
                    <a:pt x="165722" y="96519"/>
                  </a:lnTo>
                  <a:lnTo>
                    <a:pt x="167068" y="91439"/>
                  </a:lnTo>
                  <a:lnTo>
                    <a:pt x="167716" y="88899"/>
                  </a:lnTo>
                  <a:lnTo>
                    <a:pt x="173558" y="86359"/>
                  </a:lnTo>
                  <a:lnTo>
                    <a:pt x="172808" y="80009"/>
                  </a:lnTo>
                  <a:lnTo>
                    <a:pt x="173431" y="77469"/>
                  </a:lnTo>
                  <a:lnTo>
                    <a:pt x="173875" y="76199"/>
                  </a:lnTo>
                  <a:lnTo>
                    <a:pt x="177696" y="69849"/>
                  </a:lnTo>
                  <a:lnTo>
                    <a:pt x="74206" y="69849"/>
                  </a:lnTo>
                  <a:lnTo>
                    <a:pt x="68897" y="68579"/>
                  </a:lnTo>
                  <a:close/>
                </a:path>
                <a:path w="255269" h="552450">
                  <a:moveTo>
                    <a:pt x="75171" y="25399"/>
                  </a:moveTo>
                  <a:lnTo>
                    <a:pt x="66852" y="25399"/>
                  </a:lnTo>
                  <a:lnTo>
                    <a:pt x="70396" y="34289"/>
                  </a:lnTo>
                  <a:lnTo>
                    <a:pt x="74650" y="35559"/>
                  </a:lnTo>
                  <a:lnTo>
                    <a:pt x="71943" y="43179"/>
                  </a:lnTo>
                  <a:lnTo>
                    <a:pt x="71327" y="50799"/>
                  </a:lnTo>
                  <a:lnTo>
                    <a:pt x="72262" y="60959"/>
                  </a:lnTo>
                  <a:lnTo>
                    <a:pt x="74206" y="69849"/>
                  </a:lnTo>
                  <a:lnTo>
                    <a:pt x="172974" y="69849"/>
                  </a:lnTo>
                  <a:lnTo>
                    <a:pt x="176679" y="53339"/>
                  </a:lnTo>
                  <a:lnTo>
                    <a:pt x="177769" y="35559"/>
                  </a:lnTo>
                  <a:lnTo>
                    <a:pt x="175074" y="26669"/>
                  </a:lnTo>
                  <a:lnTo>
                    <a:pt x="79273" y="26669"/>
                  </a:lnTo>
                  <a:lnTo>
                    <a:pt x="75171" y="25399"/>
                  </a:lnTo>
                  <a:close/>
                </a:path>
                <a:path w="255269" h="552450">
                  <a:moveTo>
                    <a:pt x="178460" y="68579"/>
                  </a:moveTo>
                  <a:lnTo>
                    <a:pt x="172974" y="69849"/>
                  </a:lnTo>
                  <a:lnTo>
                    <a:pt x="177696" y="69849"/>
                  </a:lnTo>
                  <a:lnTo>
                    <a:pt x="178460" y="68579"/>
                  </a:lnTo>
                  <a:close/>
                </a:path>
                <a:path w="255269" h="552450">
                  <a:moveTo>
                    <a:pt x="78549" y="11429"/>
                  </a:moveTo>
                  <a:lnTo>
                    <a:pt x="72504" y="12699"/>
                  </a:lnTo>
                  <a:lnTo>
                    <a:pt x="77266" y="21589"/>
                  </a:lnTo>
                  <a:lnTo>
                    <a:pt x="82689" y="24129"/>
                  </a:lnTo>
                  <a:lnTo>
                    <a:pt x="79273" y="26669"/>
                  </a:lnTo>
                  <a:lnTo>
                    <a:pt x="175074" y="26669"/>
                  </a:lnTo>
                  <a:lnTo>
                    <a:pt x="173918" y="22859"/>
                  </a:lnTo>
                  <a:lnTo>
                    <a:pt x="162801" y="17779"/>
                  </a:lnTo>
                  <a:lnTo>
                    <a:pt x="162388" y="16509"/>
                  </a:lnTo>
                  <a:lnTo>
                    <a:pt x="92252" y="16509"/>
                  </a:lnTo>
                  <a:lnTo>
                    <a:pt x="78549" y="11429"/>
                  </a:lnTo>
                  <a:close/>
                </a:path>
                <a:path w="255269" h="552450">
                  <a:moveTo>
                    <a:pt x="88074" y="0"/>
                  </a:moveTo>
                  <a:lnTo>
                    <a:pt x="85940" y="0"/>
                  </a:lnTo>
                  <a:lnTo>
                    <a:pt x="87947" y="11429"/>
                  </a:lnTo>
                  <a:lnTo>
                    <a:pt x="96227" y="13969"/>
                  </a:lnTo>
                  <a:lnTo>
                    <a:pt x="92252" y="16509"/>
                  </a:lnTo>
                  <a:lnTo>
                    <a:pt x="162388" y="16509"/>
                  </a:lnTo>
                  <a:lnTo>
                    <a:pt x="160325" y="10159"/>
                  </a:lnTo>
                  <a:lnTo>
                    <a:pt x="113906" y="10159"/>
                  </a:lnTo>
                  <a:lnTo>
                    <a:pt x="106678" y="7619"/>
                  </a:lnTo>
                  <a:lnTo>
                    <a:pt x="98890" y="3809"/>
                  </a:lnTo>
                  <a:lnTo>
                    <a:pt x="92151" y="1269"/>
                  </a:lnTo>
                  <a:lnTo>
                    <a:pt x="88074" y="0"/>
                  </a:lnTo>
                  <a:close/>
                </a:path>
                <a:path w="255269" h="552450">
                  <a:moveTo>
                    <a:pt x="112547" y="1269"/>
                  </a:moveTo>
                  <a:lnTo>
                    <a:pt x="107111" y="3809"/>
                  </a:lnTo>
                  <a:lnTo>
                    <a:pt x="110794" y="8889"/>
                  </a:lnTo>
                  <a:lnTo>
                    <a:pt x="113906" y="10159"/>
                  </a:lnTo>
                  <a:lnTo>
                    <a:pt x="160325" y="10159"/>
                  </a:lnTo>
                  <a:lnTo>
                    <a:pt x="157640" y="7619"/>
                  </a:lnTo>
                  <a:lnTo>
                    <a:pt x="118541" y="7619"/>
                  </a:lnTo>
                  <a:lnTo>
                    <a:pt x="112547" y="1269"/>
                  </a:lnTo>
                  <a:close/>
                </a:path>
                <a:path w="255269" h="552450">
                  <a:moveTo>
                    <a:pt x="141262" y="1269"/>
                  </a:moveTo>
                  <a:lnTo>
                    <a:pt x="136626" y="1269"/>
                  </a:lnTo>
                  <a:lnTo>
                    <a:pt x="132295" y="3809"/>
                  </a:lnTo>
                  <a:lnTo>
                    <a:pt x="118541" y="7619"/>
                  </a:lnTo>
                  <a:lnTo>
                    <a:pt x="157640" y="7619"/>
                  </a:lnTo>
                  <a:lnTo>
                    <a:pt x="154955" y="5079"/>
                  </a:lnTo>
                  <a:lnTo>
                    <a:pt x="148124" y="2539"/>
                  </a:lnTo>
                  <a:lnTo>
                    <a:pt x="141262" y="1269"/>
                  </a:lnTo>
                  <a:close/>
                </a:path>
              </a:pathLst>
            </a:custGeom>
            <a:solidFill>
              <a:srgbClr val="2FB1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828284" y="3148837"/>
              <a:ext cx="254635" cy="673100"/>
            </a:xfrm>
            <a:custGeom>
              <a:avLst/>
              <a:gdLst/>
              <a:ahLst/>
              <a:cxnLst/>
              <a:rect l="l" t="t" r="r" b="b"/>
              <a:pathLst>
                <a:path w="254635" h="673100">
                  <a:moveTo>
                    <a:pt x="111021" y="621029"/>
                  </a:moveTo>
                  <a:lnTo>
                    <a:pt x="81874" y="621029"/>
                  </a:lnTo>
                  <a:lnTo>
                    <a:pt x="76007" y="628649"/>
                  </a:lnTo>
                  <a:lnTo>
                    <a:pt x="74534" y="643889"/>
                  </a:lnTo>
                  <a:lnTo>
                    <a:pt x="73670" y="645159"/>
                  </a:lnTo>
                  <a:lnTo>
                    <a:pt x="72451" y="647699"/>
                  </a:lnTo>
                  <a:lnTo>
                    <a:pt x="68984" y="650239"/>
                  </a:lnTo>
                  <a:lnTo>
                    <a:pt x="69200" y="660399"/>
                  </a:lnTo>
                  <a:lnTo>
                    <a:pt x="69212" y="668019"/>
                  </a:lnTo>
                  <a:lnTo>
                    <a:pt x="71427" y="670559"/>
                  </a:lnTo>
                  <a:lnTo>
                    <a:pt x="77388" y="671829"/>
                  </a:lnTo>
                  <a:lnTo>
                    <a:pt x="86068" y="673099"/>
                  </a:lnTo>
                  <a:lnTo>
                    <a:pt x="110944" y="673099"/>
                  </a:lnTo>
                  <a:lnTo>
                    <a:pt x="118247" y="671829"/>
                  </a:lnTo>
                  <a:lnTo>
                    <a:pt x="118247" y="660399"/>
                  </a:lnTo>
                  <a:lnTo>
                    <a:pt x="118463" y="650239"/>
                  </a:lnTo>
                  <a:lnTo>
                    <a:pt x="117015" y="647699"/>
                  </a:lnTo>
                  <a:lnTo>
                    <a:pt x="115809" y="645159"/>
                  </a:lnTo>
                  <a:lnTo>
                    <a:pt x="115518" y="641349"/>
                  </a:lnTo>
                  <a:lnTo>
                    <a:pt x="115281" y="634999"/>
                  </a:lnTo>
                  <a:lnTo>
                    <a:pt x="114112" y="627379"/>
                  </a:lnTo>
                  <a:lnTo>
                    <a:pt x="111021" y="621029"/>
                  </a:lnTo>
                  <a:close/>
                </a:path>
                <a:path w="254635" h="673100">
                  <a:moveTo>
                    <a:pt x="172705" y="621029"/>
                  </a:moveTo>
                  <a:lnTo>
                    <a:pt x="143558" y="621029"/>
                  </a:lnTo>
                  <a:lnTo>
                    <a:pt x="140460" y="627379"/>
                  </a:lnTo>
                  <a:lnTo>
                    <a:pt x="139288" y="634999"/>
                  </a:lnTo>
                  <a:lnTo>
                    <a:pt x="139054" y="641349"/>
                  </a:lnTo>
                  <a:lnTo>
                    <a:pt x="138865" y="643889"/>
                  </a:lnTo>
                  <a:lnTo>
                    <a:pt x="138770" y="645159"/>
                  </a:lnTo>
                  <a:lnTo>
                    <a:pt x="137551" y="647699"/>
                  </a:lnTo>
                  <a:lnTo>
                    <a:pt x="136116" y="650239"/>
                  </a:lnTo>
                  <a:lnTo>
                    <a:pt x="136319" y="660399"/>
                  </a:lnTo>
                  <a:lnTo>
                    <a:pt x="136332" y="671829"/>
                  </a:lnTo>
                  <a:lnTo>
                    <a:pt x="143622" y="673099"/>
                  </a:lnTo>
                  <a:lnTo>
                    <a:pt x="168511" y="673099"/>
                  </a:lnTo>
                  <a:lnTo>
                    <a:pt x="177191" y="671829"/>
                  </a:lnTo>
                  <a:lnTo>
                    <a:pt x="183151" y="670559"/>
                  </a:lnTo>
                  <a:lnTo>
                    <a:pt x="185366" y="668019"/>
                  </a:lnTo>
                  <a:lnTo>
                    <a:pt x="185366" y="660399"/>
                  </a:lnTo>
                  <a:lnTo>
                    <a:pt x="185582" y="650239"/>
                  </a:lnTo>
                  <a:lnTo>
                    <a:pt x="182115" y="647699"/>
                  </a:lnTo>
                  <a:lnTo>
                    <a:pt x="180896" y="645159"/>
                  </a:lnTo>
                  <a:lnTo>
                    <a:pt x="180045" y="643889"/>
                  </a:lnTo>
                  <a:lnTo>
                    <a:pt x="178559" y="628649"/>
                  </a:lnTo>
                  <a:lnTo>
                    <a:pt x="172705" y="621029"/>
                  </a:lnTo>
                  <a:close/>
                </a:path>
                <a:path w="254635" h="673100">
                  <a:moveTo>
                    <a:pt x="110665" y="619759"/>
                  </a:moveTo>
                  <a:lnTo>
                    <a:pt x="82217" y="619759"/>
                  </a:lnTo>
                  <a:lnTo>
                    <a:pt x="82141" y="621029"/>
                  </a:lnTo>
                  <a:lnTo>
                    <a:pt x="110665" y="621029"/>
                  </a:lnTo>
                  <a:lnTo>
                    <a:pt x="110665" y="619759"/>
                  </a:lnTo>
                  <a:close/>
                </a:path>
                <a:path w="254635" h="673100">
                  <a:moveTo>
                    <a:pt x="172362" y="619759"/>
                  </a:moveTo>
                  <a:lnTo>
                    <a:pt x="143901" y="619759"/>
                  </a:lnTo>
                  <a:lnTo>
                    <a:pt x="143901" y="621029"/>
                  </a:lnTo>
                  <a:lnTo>
                    <a:pt x="172362" y="621029"/>
                  </a:lnTo>
                  <a:lnTo>
                    <a:pt x="172362" y="619759"/>
                  </a:lnTo>
                  <a:close/>
                </a:path>
                <a:path w="254635" h="673100">
                  <a:moveTo>
                    <a:pt x="199184" y="391159"/>
                  </a:moveTo>
                  <a:lnTo>
                    <a:pt x="55382" y="391159"/>
                  </a:lnTo>
                  <a:lnTo>
                    <a:pt x="53321" y="408939"/>
                  </a:lnTo>
                  <a:lnTo>
                    <a:pt x="51680" y="427989"/>
                  </a:lnTo>
                  <a:lnTo>
                    <a:pt x="50686" y="444499"/>
                  </a:lnTo>
                  <a:lnTo>
                    <a:pt x="50610" y="445769"/>
                  </a:lnTo>
                  <a:lnTo>
                    <a:pt x="50264" y="463549"/>
                  </a:lnTo>
                  <a:lnTo>
                    <a:pt x="50230" y="487679"/>
                  </a:lnTo>
                  <a:lnTo>
                    <a:pt x="50454" y="490219"/>
                  </a:lnTo>
                  <a:lnTo>
                    <a:pt x="56576" y="492759"/>
                  </a:lnTo>
                  <a:lnTo>
                    <a:pt x="69098" y="495299"/>
                  </a:lnTo>
                  <a:lnTo>
                    <a:pt x="68348" y="507999"/>
                  </a:lnTo>
                  <a:lnTo>
                    <a:pt x="68306" y="520699"/>
                  </a:lnTo>
                  <a:lnTo>
                    <a:pt x="69371" y="533399"/>
                  </a:lnTo>
                  <a:lnTo>
                    <a:pt x="75012" y="561339"/>
                  </a:lnTo>
                  <a:lnTo>
                    <a:pt x="78209" y="580389"/>
                  </a:lnTo>
                  <a:lnTo>
                    <a:pt x="81174" y="601979"/>
                  </a:lnTo>
                  <a:lnTo>
                    <a:pt x="83551" y="619759"/>
                  </a:lnTo>
                  <a:lnTo>
                    <a:pt x="109725" y="619759"/>
                  </a:lnTo>
                  <a:lnTo>
                    <a:pt x="109776" y="590549"/>
                  </a:lnTo>
                  <a:lnTo>
                    <a:pt x="110322" y="575309"/>
                  </a:lnTo>
                  <a:lnTo>
                    <a:pt x="111427" y="562609"/>
                  </a:lnTo>
                  <a:lnTo>
                    <a:pt x="113054" y="546099"/>
                  </a:lnTo>
                  <a:lnTo>
                    <a:pt x="113678" y="528319"/>
                  </a:lnTo>
                  <a:lnTo>
                    <a:pt x="113571" y="507999"/>
                  </a:lnTo>
                  <a:lnTo>
                    <a:pt x="113273" y="495299"/>
                  </a:lnTo>
                  <a:lnTo>
                    <a:pt x="113243" y="494029"/>
                  </a:lnTo>
                  <a:lnTo>
                    <a:pt x="124572" y="490219"/>
                  </a:lnTo>
                  <a:lnTo>
                    <a:pt x="125146" y="482599"/>
                  </a:lnTo>
                  <a:lnTo>
                    <a:pt x="125978" y="464819"/>
                  </a:lnTo>
                  <a:lnTo>
                    <a:pt x="126736" y="445769"/>
                  </a:lnTo>
                  <a:lnTo>
                    <a:pt x="127289" y="429259"/>
                  </a:lnTo>
                  <a:lnTo>
                    <a:pt x="202983" y="429259"/>
                  </a:lnTo>
                  <a:lnTo>
                    <a:pt x="202907" y="427989"/>
                  </a:lnTo>
                  <a:lnTo>
                    <a:pt x="201845" y="416559"/>
                  </a:lnTo>
                  <a:lnTo>
                    <a:pt x="201727" y="415289"/>
                  </a:lnTo>
                  <a:lnTo>
                    <a:pt x="201609" y="414019"/>
                  </a:lnTo>
                  <a:lnTo>
                    <a:pt x="201492" y="412753"/>
                  </a:lnTo>
                  <a:lnTo>
                    <a:pt x="201373" y="411479"/>
                  </a:lnTo>
                  <a:lnTo>
                    <a:pt x="201256" y="410209"/>
                  </a:lnTo>
                  <a:lnTo>
                    <a:pt x="199184" y="391159"/>
                  </a:lnTo>
                  <a:close/>
                </a:path>
                <a:path w="254635" h="673100">
                  <a:moveTo>
                    <a:pt x="202983" y="429259"/>
                  </a:moveTo>
                  <a:lnTo>
                    <a:pt x="127289" y="429259"/>
                  </a:lnTo>
                  <a:lnTo>
                    <a:pt x="127793" y="444499"/>
                  </a:lnTo>
                  <a:lnTo>
                    <a:pt x="128550" y="463549"/>
                  </a:lnTo>
                  <a:lnTo>
                    <a:pt x="129432" y="482599"/>
                  </a:lnTo>
                  <a:lnTo>
                    <a:pt x="130007" y="490219"/>
                  </a:lnTo>
                  <a:lnTo>
                    <a:pt x="141336" y="494029"/>
                  </a:lnTo>
                  <a:lnTo>
                    <a:pt x="141007" y="507999"/>
                  </a:lnTo>
                  <a:lnTo>
                    <a:pt x="140901" y="528319"/>
                  </a:lnTo>
                  <a:lnTo>
                    <a:pt x="141525" y="546099"/>
                  </a:lnTo>
                  <a:lnTo>
                    <a:pt x="143026" y="561339"/>
                  </a:lnTo>
                  <a:lnTo>
                    <a:pt x="143152" y="562609"/>
                  </a:lnTo>
                  <a:lnTo>
                    <a:pt x="144250" y="575309"/>
                  </a:lnTo>
                  <a:lnTo>
                    <a:pt x="144792" y="590549"/>
                  </a:lnTo>
                  <a:lnTo>
                    <a:pt x="144841" y="619759"/>
                  </a:lnTo>
                  <a:lnTo>
                    <a:pt x="171028" y="619759"/>
                  </a:lnTo>
                  <a:lnTo>
                    <a:pt x="173397" y="601979"/>
                  </a:lnTo>
                  <a:lnTo>
                    <a:pt x="176361" y="580389"/>
                  </a:lnTo>
                  <a:lnTo>
                    <a:pt x="179560" y="561339"/>
                  </a:lnTo>
                  <a:lnTo>
                    <a:pt x="185207" y="533399"/>
                  </a:lnTo>
                  <a:lnTo>
                    <a:pt x="186271" y="520699"/>
                  </a:lnTo>
                  <a:lnTo>
                    <a:pt x="186226" y="507999"/>
                  </a:lnTo>
                  <a:lnTo>
                    <a:pt x="185468" y="495299"/>
                  </a:lnTo>
                  <a:lnTo>
                    <a:pt x="198003" y="492759"/>
                  </a:lnTo>
                  <a:lnTo>
                    <a:pt x="204124" y="490219"/>
                  </a:lnTo>
                  <a:lnTo>
                    <a:pt x="204349" y="487679"/>
                  </a:lnTo>
                  <a:lnTo>
                    <a:pt x="204315" y="463549"/>
                  </a:lnTo>
                  <a:lnTo>
                    <a:pt x="203979" y="445769"/>
                  </a:lnTo>
                  <a:lnTo>
                    <a:pt x="202983" y="429259"/>
                  </a:lnTo>
                  <a:close/>
                </a:path>
                <a:path w="254635" h="673100">
                  <a:moveTo>
                    <a:pt x="30833" y="394969"/>
                  </a:moveTo>
                  <a:lnTo>
                    <a:pt x="12672" y="394969"/>
                  </a:lnTo>
                  <a:lnTo>
                    <a:pt x="11501" y="397571"/>
                  </a:lnTo>
                  <a:lnTo>
                    <a:pt x="11205" y="398779"/>
                  </a:lnTo>
                  <a:lnTo>
                    <a:pt x="11156" y="398977"/>
                  </a:lnTo>
                  <a:lnTo>
                    <a:pt x="10798" y="400049"/>
                  </a:lnTo>
                  <a:lnTo>
                    <a:pt x="9454" y="411479"/>
                  </a:lnTo>
                  <a:lnTo>
                    <a:pt x="9386" y="414019"/>
                  </a:lnTo>
                  <a:lnTo>
                    <a:pt x="10310" y="420369"/>
                  </a:lnTo>
                  <a:lnTo>
                    <a:pt x="13713" y="420369"/>
                  </a:lnTo>
                  <a:lnTo>
                    <a:pt x="15110" y="416559"/>
                  </a:lnTo>
                  <a:lnTo>
                    <a:pt x="15479" y="414019"/>
                  </a:lnTo>
                  <a:lnTo>
                    <a:pt x="17752" y="401460"/>
                  </a:lnTo>
                  <a:lnTo>
                    <a:pt x="17777" y="401319"/>
                  </a:lnTo>
                  <a:lnTo>
                    <a:pt x="20343" y="396239"/>
                  </a:lnTo>
                  <a:lnTo>
                    <a:pt x="30501" y="396239"/>
                  </a:lnTo>
                  <a:lnTo>
                    <a:pt x="30833" y="394969"/>
                  </a:lnTo>
                  <a:close/>
                </a:path>
                <a:path w="254635" h="673100">
                  <a:moveTo>
                    <a:pt x="30501" y="396239"/>
                  </a:moveTo>
                  <a:lnTo>
                    <a:pt x="20343" y="396239"/>
                  </a:lnTo>
                  <a:lnTo>
                    <a:pt x="23273" y="397571"/>
                  </a:lnTo>
                  <a:lnTo>
                    <a:pt x="23128" y="397571"/>
                  </a:lnTo>
                  <a:lnTo>
                    <a:pt x="21244" y="411479"/>
                  </a:lnTo>
                  <a:lnTo>
                    <a:pt x="19911" y="419099"/>
                  </a:lnTo>
                  <a:lnTo>
                    <a:pt x="24178" y="420369"/>
                  </a:lnTo>
                  <a:lnTo>
                    <a:pt x="25626" y="416559"/>
                  </a:lnTo>
                  <a:lnTo>
                    <a:pt x="27049" y="410209"/>
                  </a:lnTo>
                  <a:lnTo>
                    <a:pt x="29140" y="401460"/>
                  </a:lnTo>
                  <a:lnTo>
                    <a:pt x="30501" y="396239"/>
                  </a:lnTo>
                  <a:close/>
                </a:path>
                <a:path w="254635" h="673100">
                  <a:moveTo>
                    <a:pt x="252275" y="388619"/>
                  </a:moveTo>
                  <a:lnTo>
                    <a:pt x="221066" y="388619"/>
                  </a:lnTo>
                  <a:lnTo>
                    <a:pt x="223080" y="392429"/>
                  </a:lnTo>
                  <a:lnTo>
                    <a:pt x="225277" y="400854"/>
                  </a:lnTo>
                  <a:lnTo>
                    <a:pt x="227519" y="410209"/>
                  </a:lnTo>
                  <a:lnTo>
                    <a:pt x="228940" y="416559"/>
                  </a:lnTo>
                  <a:lnTo>
                    <a:pt x="230401" y="420369"/>
                  </a:lnTo>
                  <a:lnTo>
                    <a:pt x="234655" y="419099"/>
                  </a:lnTo>
                  <a:lnTo>
                    <a:pt x="233766" y="414019"/>
                  </a:lnTo>
                  <a:lnTo>
                    <a:pt x="233664" y="413434"/>
                  </a:lnTo>
                  <a:lnTo>
                    <a:pt x="233544" y="412753"/>
                  </a:lnTo>
                  <a:lnTo>
                    <a:pt x="233478" y="412375"/>
                  </a:lnTo>
                  <a:lnTo>
                    <a:pt x="233374" y="411781"/>
                  </a:lnTo>
                  <a:lnTo>
                    <a:pt x="231438" y="397571"/>
                  </a:lnTo>
                  <a:lnTo>
                    <a:pt x="231292" y="397571"/>
                  </a:lnTo>
                  <a:lnTo>
                    <a:pt x="234236" y="396239"/>
                  </a:lnTo>
                  <a:lnTo>
                    <a:pt x="242478" y="396239"/>
                  </a:lnTo>
                  <a:lnTo>
                    <a:pt x="241907" y="394969"/>
                  </a:lnTo>
                  <a:lnTo>
                    <a:pt x="248657" y="394969"/>
                  </a:lnTo>
                  <a:lnTo>
                    <a:pt x="248320" y="393699"/>
                  </a:lnTo>
                  <a:lnTo>
                    <a:pt x="253986" y="393699"/>
                  </a:lnTo>
                  <a:lnTo>
                    <a:pt x="253883" y="392429"/>
                  </a:lnTo>
                  <a:lnTo>
                    <a:pt x="252275" y="388619"/>
                  </a:lnTo>
                  <a:close/>
                </a:path>
                <a:path w="254635" h="673100">
                  <a:moveTo>
                    <a:pt x="242478" y="396239"/>
                  </a:moveTo>
                  <a:lnTo>
                    <a:pt x="234236" y="396239"/>
                  </a:lnTo>
                  <a:lnTo>
                    <a:pt x="236698" y="401116"/>
                  </a:lnTo>
                  <a:lnTo>
                    <a:pt x="236801" y="401319"/>
                  </a:lnTo>
                  <a:lnTo>
                    <a:pt x="238640" y="411479"/>
                  </a:lnTo>
                  <a:lnTo>
                    <a:pt x="238695" y="411781"/>
                  </a:lnTo>
                  <a:lnTo>
                    <a:pt x="238803" y="412375"/>
                  </a:lnTo>
                  <a:lnTo>
                    <a:pt x="238871" y="412753"/>
                  </a:lnTo>
                  <a:lnTo>
                    <a:pt x="238994" y="413434"/>
                  </a:lnTo>
                  <a:lnTo>
                    <a:pt x="239100" y="414019"/>
                  </a:lnTo>
                  <a:lnTo>
                    <a:pt x="239468" y="416559"/>
                  </a:lnTo>
                  <a:lnTo>
                    <a:pt x="240853" y="420369"/>
                  </a:lnTo>
                  <a:lnTo>
                    <a:pt x="244269" y="420369"/>
                  </a:lnTo>
                  <a:lnTo>
                    <a:pt x="245105" y="414019"/>
                  </a:lnTo>
                  <a:lnTo>
                    <a:pt x="245209" y="411479"/>
                  </a:lnTo>
                  <a:lnTo>
                    <a:pt x="243944" y="401460"/>
                  </a:lnTo>
                  <a:lnTo>
                    <a:pt x="243868" y="400854"/>
                  </a:lnTo>
                  <a:lnTo>
                    <a:pt x="243772" y="400049"/>
                  </a:lnTo>
                  <a:lnTo>
                    <a:pt x="243422" y="398977"/>
                  </a:lnTo>
                  <a:lnTo>
                    <a:pt x="243078" y="397571"/>
                  </a:lnTo>
                  <a:lnTo>
                    <a:pt x="242478" y="396239"/>
                  </a:lnTo>
                  <a:close/>
                </a:path>
                <a:path w="254635" h="673100">
                  <a:moveTo>
                    <a:pt x="31164" y="393699"/>
                  </a:moveTo>
                  <a:lnTo>
                    <a:pt x="6246" y="393699"/>
                  </a:lnTo>
                  <a:lnTo>
                    <a:pt x="5229" y="397571"/>
                  </a:lnTo>
                  <a:lnTo>
                    <a:pt x="4874" y="398779"/>
                  </a:lnTo>
                  <a:lnTo>
                    <a:pt x="4785" y="400049"/>
                  </a:lnTo>
                  <a:lnTo>
                    <a:pt x="4610" y="400854"/>
                  </a:lnTo>
                  <a:lnTo>
                    <a:pt x="4552" y="401116"/>
                  </a:lnTo>
                  <a:lnTo>
                    <a:pt x="4477" y="401460"/>
                  </a:lnTo>
                  <a:lnTo>
                    <a:pt x="3934" y="405129"/>
                  </a:lnTo>
                  <a:lnTo>
                    <a:pt x="3814" y="407669"/>
                  </a:lnTo>
                  <a:lnTo>
                    <a:pt x="3693" y="410209"/>
                  </a:lnTo>
                  <a:lnTo>
                    <a:pt x="4595" y="415289"/>
                  </a:lnTo>
                  <a:lnTo>
                    <a:pt x="9332" y="416559"/>
                  </a:lnTo>
                  <a:lnTo>
                    <a:pt x="9225" y="413434"/>
                  </a:lnTo>
                  <a:lnTo>
                    <a:pt x="9116" y="410209"/>
                  </a:lnTo>
                  <a:lnTo>
                    <a:pt x="9649" y="405129"/>
                  </a:lnTo>
                  <a:lnTo>
                    <a:pt x="10894" y="400049"/>
                  </a:lnTo>
                  <a:lnTo>
                    <a:pt x="10957" y="398779"/>
                  </a:lnTo>
                  <a:lnTo>
                    <a:pt x="12672" y="394969"/>
                  </a:lnTo>
                  <a:lnTo>
                    <a:pt x="30833" y="394969"/>
                  </a:lnTo>
                  <a:lnTo>
                    <a:pt x="31164" y="393699"/>
                  </a:lnTo>
                  <a:close/>
                </a:path>
                <a:path w="254635" h="673100">
                  <a:moveTo>
                    <a:pt x="248657" y="394969"/>
                  </a:moveTo>
                  <a:lnTo>
                    <a:pt x="241907" y="394969"/>
                  </a:lnTo>
                  <a:lnTo>
                    <a:pt x="243621" y="398779"/>
                  </a:lnTo>
                  <a:lnTo>
                    <a:pt x="243685" y="400049"/>
                  </a:lnTo>
                  <a:lnTo>
                    <a:pt x="244929" y="405129"/>
                  </a:lnTo>
                  <a:lnTo>
                    <a:pt x="245320" y="408939"/>
                  </a:lnTo>
                  <a:lnTo>
                    <a:pt x="245247" y="416559"/>
                  </a:lnTo>
                  <a:lnTo>
                    <a:pt x="249971" y="415289"/>
                  </a:lnTo>
                  <a:lnTo>
                    <a:pt x="250886" y="410209"/>
                  </a:lnTo>
                  <a:lnTo>
                    <a:pt x="250816" y="408939"/>
                  </a:lnTo>
                  <a:lnTo>
                    <a:pt x="250695" y="406399"/>
                  </a:lnTo>
                  <a:lnTo>
                    <a:pt x="250644" y="405129"/>
                  </a:lnTo>
                  <a:lnTo>
                    <a:pt x="250079" y="401460"/>
                  </a:lnTo>
                  <a:lnTo>
                    <a:pt x="249990" y="400854"/>
                  </a:lnTo>
                  <a:lnTo>
                    <a:pt x="249794" y="400049"/>
                  </a:lnTo>
                  <a:lnTo>
                    <a:pt x="249705" y="398779"/>
                  </a:lnTo>
                  <a:lnTo>
                    <a:pt x="249346" y="397571"/>
                  </a:lnTo>
                  <a:lnTo>
                    <a:pt x="248657" y="394969"/>
                  </a:lnTo>
                  <a:close/>
                </a:path>
                <a:path w="254635" h="673100">
                  <a:moveTo>
                    <a:pt x="158925" y="157479"/>
                  </a:moveTo>
                  <a:lnTo>
                    <a:pt x="95717" y="157479"/>
                  </a:lnTo>
                  <a:lnTo>
                    <a:pt x="84780" y="161289"/>
                  </a:lnTo>
                  <a:lnTo>
                    <a:pt x="59210" y="168909"/>
                  </a:lnTo>
                  <a:lnTo>
                    <a:pt x="29987" y="209549"/>
                  </a:lnTo>
                  <a:lnTo>
                    <a:pt x="20571" y="238759"/>
                  </a:lnTo>
                  <a:lnTo>
                    <a:pt x="20660" y="240029"/>
                  </a:lnTo>
                  <a:lnTo>
                    <a:pt x="22946" y="240029"/>
                  </a:lnTo>
                  <a:lnTo>
                    <a:pt x="26439" y="241299"/>
                  </a:lnTo>
                  <a:lnTo>
                    <a:pt x="25447" y="251459"/>
                  </a:lnTo>
                  <a:lnTo>
                    <a:pt x="23640" y="271779"/>
                  </a:lnTo>
                  <a:lnTo>
                    <a:pt x="22984" y="278129"/>
                  </a:lnTo>
                  <a:lnTo>
                    <a:pt x="21379" y="297179"/>
                  </a:lnTo>
                  <a:lnTo>
                    <a:pt x="19389" y="325119"/>
                  </a:lnTo>
                  <a:lnTo>
                    <a:pt x="17278" y="349249"/>
                  </a:lnTo>
                  <a:lnTo>
                    <a:pt x="17167" y="350519"/>
                  </a:lnTo>
                  <a:lnTo>
                    <a:pt x="14869" y="363219"/>
                  </a:lnTo>
                  <a:lnTo>
                    <a:pt x="11941" y="369569"/>
                  </a:lnTo>
                  <a:lnTo>
                    <a:pt x="8427" y="375919"/>
                  </a:lnTo>
                  <a:lnTo>
                    <a:pt x="3375" y="386079"/>
                  </a:lnTo>
                  <a:lnTo>
                    <a:pt x="696" y="392429"/>
                  </a:lnTo>
                  <a:lnTo>
                    <a:pt x="592" y="393699"/>
                  </a:lnTo>
                  <a:lnTo>
                    <a:pt x="489" y="394969"/>
                  </a:lnTo>
                  <a:lnTo>
                    <a:pt x="385" y="396239"/>
                  </a:lnTo>
                  <a:lnTo>
                    <a:pt x="277" y="397571"/>
                  </a:lnTo>
                  <a:lnTo>
                    <a:pt x="179" y="398779"/>
                  </a:lnTo>
                  <a:lnTo>
                    <a:pt x="75" y="400049"/>
                  </a:lnTo>
                  <a:lnTo>
                    <a:pt x="0" y="401460"/>
                  </a:lnTo>
                  <a:lnTo>
                    <a:pt x="975" y="406399"/>
                  </a:lnTo>
                  <a:lnTo>
                    <a:pt x="3121" y="407669"/>
                  </a:lnTo>
                  <a:lnTo>
                    <a:pt x="4477" y="401460"/>
                  </a:lnTo>
                  <a:lnTo>
                    <a:pt x="4845" y="398977"/>
                  </a:lnTo>
                  <a:lnTo>
                    <a:pt x="4959" y="397571"/>
                  </a:lnTo>
                  <a:lnTo>
                    <a:pt x="6246" y="393699"/>
                  </a:lnTo>
                  <a:lnTo>
                    <a:pt x="31164" y="393699"/>
                  </a:lnTo>
                  <a:lnTo>
                    <a:pt x="31496" y="392429"/>
                  </a:lnTo>
                  <a:lnTo>
                    <a:pt x="33513" y="388619"/>
                  </a:lnTo>
                  <a:lnTo>
                    <a:pt x="41847" y="388619"/>
                  </a:lnTo>
                  <a:lnTo>
                    <a:pt x="41768" y="377189"/>
                  </a:lnTo>
                  <a:lnTo>
                    <a:pt x="35494" y="373379"/>
                  </a:lnTo>
                  <a:lnTo>
                    <a:pt x="35545" y="368299"/>
                  </a:lnTo>
                  <a:lnTo>
                    <a:pt x="39063" y="349249"/>
                  </a:lnTo>
                  <a:lnTo>
                    <a:pt x="46994" y="312419"/>
                  </a:lnTo>
                  <a:lnTo>
                    <a:pt x="55515" y="274319"/>
                  </a:lnTo>
                  <a:lnTo>
                    <a:pt x="60805" y="248919"/>
                  </a:lnTo>
                  <a:lnTo>
                    <a:pt x="66482" y="248919"/>
                  </a:lnTo>
                  <a:lnTo>
                    <a:pt x="69051" y="234236"/>
                  </a:lnTo>
                  <a:lnTo>
                    <a:pt x="69147" y="233688"/>
                  </a:lnTo>
                  <a:lnTo>
                    <a:pt x="69230" y="233147"/>
                  </a:lnTo>
                  <a:lnTo>
                    <a:pt x="69809" y="226059"/>
                  </a:lnTo>
                  <a:lnTo>
                    <a:pt x="230255" y="226059"/>
                  </a:lnTo>
                  <a:lnTo>
                    <a:pt x="215244" y="187959"/>
                  </a:lnTo>
                  <a:lnTo>
                    <a:pt x="169927" y="161289"/>
                  </a:lnTo>
                  <a:lnTo>
                    <a:pt x="158925" y="157479"/>
                  </a:lnTo>
                  <a:close/>
                </a:path>
                <a:path w="254635" h="673100">
                  <a:moveTo>
                    <a:pt x="253986" y="393699"/>
                  </a:moveTo>
                  <a:lnTo>
                    <a:pt x="248320" y="393699"/>
                  </a:lnTo>
                  <a:lnTo>
                    <a:pt x="249620" y="397571"/>
                  </a:lnTo>
                  <a:lnTo>
                    <a:pt x="249732" y="398977"/>
                  </a:lnTo>
                  <a:lnTo>
                    <a:pt x="249880" y="400049"/>
                  </a:lnTo>
                  <a:lnTo>
                    <a:pt x="249969" y="400854"/>
                  </a:lnTo>
                  <a:lnTo>
                    <a:pt x="251457" y="407669"/>
                  </a:lnTo>
                  <a:lnTo>
                    <a:pt x="253591" y="406399"/>
                  </a:lnTo>
                  <a:lnTo>
                    <a:pt x="254579" y="401460"/>
                  </a:lnTo>
                  <a:lnTo>
                    <a:pt x="254503" y="400049"/>
                  </a:lnTo>
                  <a:lnTo>
                    <a:pt x="254400" y="398779"/>
                  </a:lnTo>
                  <a:lnTo>
                    <a:pt x="254302" y="397571"/>
                  </a:lnTo>
                  <a:lnTo>
                    <a:pt x="254193" y="396239"/>
                  </a:lnTo>
                  <a:lnTo>
                    <a:pt x="254090" y="394969"/>
                  </a:lnTo>
                  <a:lnTo>
                    <a:pt x="253986" y="393699"/>
                  </a:lnTo>
                  <a:close/>
                </a:path>
                <a:path w="254635" h="673100">
                  <a:moveTo>
                    <a:pt x="41847" y="388619"/>
                  </a:moveTo>
                  <a:lnTo>
                    <a:pt x="33513" y="388619"/>
                  </a:lnTo>
                  <a:lnTo>
                    <a:pt x="36497" y="391159"/>
                  </a:lnTo>
                  <a:lnTo>
                    <a:pt x="36588" y="394969"/>
                  </a:lnTo>
                  <a:lnTo>
                    <a:pt x="36704" y="397571"/>
                  </a:lnTo>
                  <a:lnTo>
                    <a:pt x="40002" y="401319"/>
                  </a:lnTo>
                  <a:lnTo>
                    <a:pt x="43698" y="402589"/>
                  </a:lnTo>
                  <a:lnTo>
                    <a:pt x="43228" y="398977"/>
                  </a:lnTo>
                  <a:lnTo>
                    <a:pt x="43203" y="398779"/>
                  </a:lnTo>
                  <a:lnTo>
                    <a:pt x="41882" y="393699"/>
                  </a:lnTo>
                  <a:lnTo>
                    <a:pt x="41847" y="388619"/>
                  </a:lnTo>
                  <a:close/>
                </a:path>
                <a:path w="254635" h="673100">
                  <a:moveTo>
                    <a:pt x="230255" y="226059"/>
                  </a:moveTo>
                  <a:lnTo>
                    <a:pt x="184757" y="226059"/>
                  </a:lnTo>
                  <a:lnTo>
                    <a:pt x="185383" y="233147"/>
                  </a:lnTo>
                  <a:lnTo>
                    <a:pt x="185479" y="234236"/>
                  </a:lnTo>
                  <a:lnTo>
                    <a:pt x="188097" y="248919"/>
                  </a:lnTo>
                  <a:lnTo>
                    <a:pt x="193774" y="248919"/>
                  </a:lnTo>
                  <a:lnTo>
                    <a:pt x="199062" y="274319"/>
                  </a:lnTo>
                  <a:lnTo>
                    <a:pt x="207580" y="312419"/>
                  </a:lnTo>
                  <a:lnTo>
                    <a:pt x="215510" y="349249"/>
                  </a:lnTo>
                  <a:lnTo>
                    <a:pt x="219034" y="368299"/>
                  </a:lnTo>
                  <a:lnTo>
                    <a:pt x="219085" y="373379"/>
                  </a:lnTo>
                  <a:lnTo>
                    <a:pt x="212811" y="377189"/>
                  </a:lnTo>
                  <a:lnTo>
                    <a:pt x="212697" y="393699"/>
                  </a:lnTo>
                  <a:lnTo>
                    <a:pt x="211376" y="398779"/>
                  </a:lnTo>
                  <a:lnTo>
                    <a:pt x="210881" y="402589"/>
                  </a:lnTo>
                  <a:lnTo>
                    <a:pt x="214576" y="401319"/>
                  </a:lnTo>
                  <a:lnTo>
                    <a:pt x="217875" y="397571"/>
                  </a:lnTo>
                  <a:lnTo>
                    <a:pt x="217990" y="394969"/>
                  </a:lnTo>
                  <a:lnTo>
                    <a:pt x="218082" y="391159"/>
                  </a:lnTo>
                  <a:lnTo>
                    <a:pt x="221066" y="388619"/>
                  </a:lnTo>
                  <a:lnTo>
                    <a:pt x="252275" y="388619"/>
                  </a:lnTo>
                  <a:lnTo>
                    <a:pt x="251203" y="386079"/>
                  </a:lnTo>
                  <a:lnTo>
                    <a:pt x="246147" y="375919"/>
                  </a:lnTo>
                  <a:lnTo>
                    <a:pt x="242636" y="369569"/>
                  </a:lnTo>
                  <a:lnTo>
                    <a:pt x="239710" y="363219"/>
                  </a:lnTo>
                  <a:lnTo>
                    <a:pt x="237406" y="350519"/>
                  </a:lnTo>
                  <a:lnTo>
                    <a:pt x="235184" y="325119"/>
                  </a:lnTo>
                  <a:lnTo>
                    <a:pt x="233193" y="297179"/>
                  </a:lnTo>
                  <a:lnTo>
                    <a:pt x="231582" y="278129"/>
                  </a:lnTo>
                  <a:lnTo>
                    <a:pt x="230928" y="271779"/>
                  </a:lnTo>
                  <a:lnTo>
                    <a:pt x="229130" y="251459"/>
                  </a:lnTo>
                  <a:lnTo>
                    <a:pt x="228140" y="241299"/>
                  </a:lnTo>
                  <a:lnTo>
                    <a:pt x="231633" y="240029"/>
                  </a:lnTo>
                  <a:lnTo>
                    <a:pt x="233919" y="240029"/>
                  </a:lnTo>
                  <a:lnTo>
                    <a:pt x="234007" y="238759"/>
                  </a:lnTo>
                  <a:lnTo>
                    <a:pt x="231563" y="229869"/>
                  </a:lnTo>
                  <a:lnTo>
                    <a:pt x="230255" y="226059"/>
                  </a:lnTo>
                  <a:close/>
                </a:path>
                <a:path w="254635" h="673100">
                  <a:moveTo>
                    <a:pt x="11501" y="397571"/>
                  </a:moveTo>
                  <a:lnTo>
                    <a:pt x="10957" y="398779"/>
                  </a:lnTo>
                  <a:lnTo>
                    <a:pt x="10798" y="400049"/>
                  </a:lnTo>
                  <a:lnTo>
                    <a:pt x="11156" y="398977"/>
                  </a:lnTo>
                  <a:lnTo>
                    <a:pt x="11501" y="397571"/>
                  </a:lnTo>
                  <a:close/>
                </a:path>
                <a:path w="254635" h="673100">
                  <a:moveTo>
                    <a:pt x="243078" y="397571"/>
                  </a:moveTo>
                  <a:lnTo>
                    <a:pt x="243685" y="400049"/>
                  </a:lnTo>
                  <a:lnTo>
                    <a:pt x="243621" y="398779"/>
                  </a:lnTo>
                  <a:lnTo>
                    <a:pt x="243078" y="397571"/>
                  </a:lnTo>
                  <a:close/>
                </a:path>
                <a:path w="254635" h="673100">
                  <a:moveTo>
                    <a:pt x="184757" y="226059"/>
                  </a:moveTo>
                  <a:lnTo>
                    <a:pt x="69809" y="226059"/>
                  </a:lnTo>
                  <a:lnTo>
                    <a:pt x="66486" y="266699"/>
                  </a:lnTo>
                  <a:lnTo>
                    <a:pt x="60730" y="320039"/>
                  </a:lnTo>
                  <a:lnTo>
                    <a:pt x="55005" y="367029"/>
                  </a:lnTo>
                  <a:lnTo>
                    <a:pt x="51775" y="388619"/>
                  </a:lnTo>
                  <a:lnTo>
                    <a:pt x="52245" y="389889"/>
                  </a:lnTo>
                  <a:lnTo>
                    <a:pt x="53579" y="391159"/>
                  </a:lnTo>
                  <a:lnTo>
                    <a:pt x="201000" y="391159"/>
                  </a:lnTo>
                  <a:lnTo>
                    <a:pt x="202334" y="389889"/>
                  </a:lnTo>
                  <a:lnTo>
                    <a:pt x="202791" y="388619"/>
                  </a:lnTo>
                  <a:lnTo>
                    <a:pt x="199566" y="367029"/>
                  </a:lnTo>
                  <a:lnTo>
                    <a:pt x="193840" y="320039"/>
                  </a:lnTo>
                  <a:lnTo>
                    <a:pt x="188082" y="266699"/>
                  </a:lnTo>
                  <a:lnTo>
                    <a:pt x="184757" y="226059"/>
                  </a:lnTo>
                  <a:close/>
                </a:path>
                <a:path w="254635" h="673100">
                  <a:moveTo>
                    <a:pt x="185938" y="54609"/>
                  </a:moveTo>
                  <a:lnTo>
                    <a:pt x="185786" y="55879"/>
                  </a:lnTo>
                  <a:lnTo>
                    <a:pt x="185062" y="57149"/>
                  </a:lnTo>
                  <a:lnTo>
                    <a:pt x="69288" y="57149"/>
                  </a:lnTo>
                  <a:lnTo>
                    <a:pt x="65843" y="63499"/>
                  </a:lnTo>
                  <a:lnTo>
                    <a:pt x="65034" y="71119"/>
                  </a:lnTo>
                  <a:lnTo>
                    <a:pt x="65920" y="78739"/>
                  </a:lnTo>
                  <a:lnTo>
                    <a:pt x="67561" y="85089"/>
                  </a:lnTo>
                  <a:lnTo>
                    <a:pt x="65961" y="87629"/>
                  </a:lnTo>
                  <a:lnTo>
                    <a:pt x="69187" y="92709"/>
                  </a:lnTo>
                  <a:lnTo>
                    <a:pt x="69568" y="93979"/>
                  </a:lnTo>
                  <a:lnTo>
                    <a:pt x="70241" y="97789"/>
                  </a:lnTo>
                  <a:lnTo>
                    <a:pt x="69200" y="105409"/>
                  </a:lnTo>
                  <a:lnTo>
                    <a:pt x="76324" y="107949"/>
                  </a:lnTo>
                  <a:lnTo>
                    <a:pt x="97341" y="143509"/>
                  </a:lnTo>
                  <a:lnTo>
                    <a:pt x="104963" y="147319"/>
                  </a:lnTo>
                  <a:lnTo>
                    <a:pt x="104404" y="152399"/>
                  </a:lnTo>
                  <a:lnTo>
                    <a:pt x="102791" y="154939"/>
                  </a:lnTo>
                  <a:lnTo>
                    <a:pt x="97444" y="157479"/>
                  </a:lnTo>
                  <a:lnTo>
                    <a:pt x="157134" y="157479"/>
                  </a:lnTo>
                  <a:lnTo>
                    <a:pt x="151788" y="154939"/>
                  </a:lnTo>
                  <a:lnTo>
                    <a:pt x="150162" y="152399"/>
                  </a:lnTo>
                  <a:lnTo>
                    <a:pt x="149616" y="147319"/>
                  </a:lnTo>
                  <a:lnTo>
                    <a:pt x="157238" y="143509"/>
                  </a:lnTo>
                  <a:lnTo>
                    <a:pt x="164565" y="137159"/>
                  </a:lnTo>
                  <a:lnTo>
                    <a:pt x="171010" y="129539"/>
                  </a:lnTo>
                  <a:lnTo>
                    <a:pt x="175981" y="116839"/>
                  </a:lnTo>
                  <a:lnTo>
                    <a:pt x="177531" y="111759"/>
                  </a:lnTo>
                  <a:lnTo>
                    <a:pt x="178293" y="107949"/>
                  </a:lnTo>
                  <a:lnTo>
                    <a:pt x="185049" y="105409"/>
                  </a:lnTo>
                  <a:lnTo>
                    <a:pt x="184173" y="97789"/>
                  </a:lnTo>
                  <a:lnTo>
                    <a:pt x="184884" y="93979"/>
                  </a:lnTo>
                  <a:lnTo>
                    <a:pt x="185341" y="92709"/>
                  </a:lnTo>
                  <a:lnTo>
                    <a:pt x="189456" y="86359"/>
                  </a:lnTo>
                  <a:lnTo>
                    <a:pt x="186230" y="85089"/>
                  </a:lnTo>
                  <a:lnTo>
                    <a:pt x="188781" y="76199"/>
                  </a:lnTo>
                  <a:lnTo>
                    <a:pt x="189551" y="67309"/>
                  </a:lnTo>
                  <a:lnTo>
                    <a:pt x="188587" y="59689"/>
                  </a:lnTo>
                  <a:lnTo>
                    <a:pt x="185938" y="54609"/>
                  </a:lnTo>
                  <a:close/>
                </a:path>
                <a:path w="254635" h="673100">
                  <a:moveTo>
                    <a:pt x="183566" y="38099"/>
                  </a:moveTo>
                  <a:lnTo>
                    <a:pt x="75626" y="38099"/>
                  </a:lnTo>
                  <a:lnTo>
                    <a:pt x="66621" y="43179"/>
                  </a:lnTo>
                  <a:lnTo>
                    <a:pt x="64323" y="53339"/>
                  </a:lnTo>
                  <a:lnTo>
                    <a:pt x="65453" y="58419"/>
                  </a:lnTo>
                  <a:lnTo>
                    <a:pt x="66253" y="57149"/>
                  </a:lnTo>
                  <a:lnTo>
                    <a:pt x="184249" y="57149"/>
                  </a:lnTo>
                  <a:lnTo>
                    <a:pt x="185049" y="46989"/>
                  </a:lnTo>
                  <a:lnTo>
                    <a:pt x="183566" y="38099"/>
                  </a:lnTo>
                  <a:close/>
                </a:path>
                <a:path w="254635" h="673100">
                  <a:moveTo>
                    <a:pt x="133982" y="0"/>
                  </a:moveTo>
                  <a:lnTo>
                    <a:pt x="134897" y="1269"/>
                  </a:lnTo>
                  <a:lnTo>
                    <a:pt x="135925" y="1269"/>
                  </a:lnTo>
                  <a:lnTo>
                    <a:pt x="136700" y="3809"/>
                  </a:lnTo>
                  <a:lnTo>
                    <a:pt x="107211" y="3809"/>
                  </a:lnTo>
                  <a:lnTo>
                    <a:pt x="97773" y="6349"/>
                  </a:lnTo>
                  <a:lnTo>
                    <a:pt x="90791" y="11429"/>
                  </a:lnTo>
                  <a:lnTo>
                    <a:pt x="86460" y="15239"/>
                  </a:lnTo>
                  <a:lnTo>
                    <a:pt x="84973" y="17779"/>
                  </a:lnTo>
                  <a:lnTo>
                    <a:pt x="89329" y="17779"/>
                  </a:lnTo>
                  <a:lnTo>
                    <a:pt x="83396" y="21589"/>
                  </a:lnTo>
                  <a:lnTo>
                    <a:pt x="77524" y="26669"/>
                  </a:lnTo>
                  <a:lnTo>
                    <a:pt x="73034" y="31749"/>
                  </a:lnTo>
                  <a:lnTo>
                    <a:pt x="71244" y="39369"/>
                  </a:lnTo>
                  <a:lnTo>
                    <a:pt x="72565" y="38099"/>
                  </a:lnTo>
                  <a:lnTo>
                    <a:pt x="183566" y="38099"/>
                  </a:lnTo>
                  <a:lnTo>
                    <a:pt x="183142" y="35559"/>
                  </a:lnTo>
                  <a:lnTo>
                    <a:pt x="177614" y="25399"/>
                  </a:lnTo>
                  <a:lnTo>
                    <a:pt x="171862" y="20319"/>
                  </a:lnTo>
                  <a:lnTo>
                    <a:pt x="166342" y="20319"/>
                  </a:lnTo>
                  <a:lnTo>
                    <a:pt x="159632" y="11429"/>
                  </a:lnTo>
                  <a:lnTo>
                    <a:pt x="151010" y="5079"/>
                  </a:lnTo>
                  <a:lnTo>
                    <a:pt x="141964" y="1269"/>
                  </a:lnTo>
                  <a:lnTo>
                    <a:pt x="133982" y="0"/>
                  </a:lnTo>
                  <a:close/>
                </a:path>
                <a:path w="254635" h="673100">
                  <a:moveTo>
                    <a:pt x="167548" y="16509"/>
                  </a:moveTo>
                  <a:lnTo>
                    <a:pt x="167548" y="17779"/>
                  </a:lnTo>
                  <a:lnTo>
                    <a:pt x="166596" y="19049"/>
                  </a:lnTo>
                  <a:lnTo>
                    <a:pt x="166342" y="20319"/>
                  </a:lnTo>
                  <a:lnTo>
                    <a:pt x="171862" y="20319"/>
                  </a:lnTo>
                  <a:lnTo>
                    <a:pt x="167548" y="16509"/>
                  </a:lnTo>
                  <a:close/>
                </a:path>
                <a:path w="254635" h="673100">
                  <a:moveTo>
                    <a:pt x="122138" y="0"/>
                  </a:moveTo>
                  <a:lnTo>
                    <a:pt x="112952" y="0"/>
                  </a:lnTo>
                  <a:lnTo>
                    <a:pt x="104937" y="2539"/>
                  </a:lnTo>
                  <a:lnTo>
                    <a:pt x="105090" y="2539"/>
                  </a:lnTo>
                  <a:lnTo>
                    <a:pt x="107071" y="3809"/>
                  </a:lnTo>
                  <a:lnTo>
                    <a:pt x="136700" y="3809"/>
                  </a:lnTo>
                  <a:lnTo>
                    <a:pt x="130664" y="2539"/>
                  </a:lnTo>
                  <a:lnTo>
                    <a:pt x="122138" y="0"/>
                  </a:lnTo>
                  <a:close/>
                </a:path>
              </a:pathLst>
            </a:custGeom>
            <a:solidFill>
              <a:srgbClr val="76CF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0" y="9918700"/>
            <a:ext cx="7772400" cy="139700"/>
          </a:xfrm>
          <a:custGeom>
            <a:avLst/>
            <a:gdLst/>
            <a:ahLst/>
            <a:cxnLst/>
            <a:rect l="l" t="t" r="r" b="b"/>
            <a:pathLst>
              <a:path w="7772400" h="139700">
                <a:moveTo>
                  <a:pt x="7772400" y="0"/>
                </a:moveTo>
                <a:lnTo>
                  <a:pt x="0" y="0"/>
                </a:lnTo>
                <a:lnTo>
                  <a:pt x="0" y="139700"/>
                </a:lnTo>
                <a:lnTo>
                  <a:pt x="7772400" y="139700"/>
                </a:lnTo>
                <a:lnTo>
                  <a:pt x="7772400" y="0"/>
                </a:lnTo>
                <a:close/>
              </a:path>
            </a:pathLst>
          </a:custGeom>
          <a:solidFill>
            <a:srgbClr val="5523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80999" y="5083852"/>
            <a:ext cx="3064257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410"/>
              </a:lnSpc>
              <a:spcBef>
                <a:spcPts val="100"/>
              </a:spcBef>
            </a:pPr>
            <a:r>
              <a:rPr lang="en-US" sz="2000" b="1" spc="-100" dirty="0" err="1">
                <a:solidFill>
                  <a:srgbClr val="26596B"/>
                </a:solidFill>
                <a:latin typeface="DIN" pitchFamily="2" charset="77"/>
                <a:cs typeface="Trebuchet MS"/>
              </a:rPr>
              <a:t>Qué</a:t>
            </a:r>
            <a:r>
              <a:rPr lang="en-US" sz="2000" b="1" spc="-100" dirty="0">
                <a:solidFill>
                  <a:srgbClr val="26596B"/>
                </a:solidFill>
                <a:latin typeface="DIN" pitchFamily="2" charset="77"/>
                <a:cs typeface="Trebuchet MS"/>
              </a:rPr>
              <a:t> </a:t>
            </a:r>
            <a:r>
              <a:rPr lang="en-US" sz="2000" b="1" spc="-100" dirty="0" err="1">
                <a:solidFill>
                  <a:srgbClr val="26596B"/>
                </a:solidFill>
                <a:latin typeface="DIN" pitchFamily="2" charset="77"/>
                <a:cs typeface="Trebuchet MS"/>
              </a:rPr>
              <a:t>hacer</a:t>
            </a:r>
            <a:r>
              <a:rPr lang="en-US" sz="2000" b="1" spc="-100" dirty="0">
                <a:solidFill>
                  <a:srgbClr val="26596B"/>
                </a:solidFill>
                <a:latin typeface="DIN" pitchFamily="2" charset="77"/>
                <a:cs typeface="Trebuchet MS"/>
              </a:rPr>
              <a:t> </a:t>
            </a:r>
            <a:r>
              <a:rPr lang="en-US" sz="2000" b="1" spc="-10" dirty="0">
                <a:solidFill>
                  <a:srgbClr val="26596B"/>
                </a:solidFill>
                <a:latin typeface="DIN" pitchFamily="2" charset="77"/>
                <a:cs typeface="Trebuchet MS"/>
              </a:rPr>
              <a:t>ANTES</a:t>
            </a:r>
            <a:endParaRPr sz="2000" b="1" dirty="0">
              <a:latin typeface="DIN" pitchFamily="2" charset="77"/>
              <a:cs typeface="Trebuchet MS"/>
            </a:endParaRPr>
          </a:p>
          <a:p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de un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viaje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internacional</a:t>
            </a:r>
            <a:endParaRPr lang="en-US" sz="1400" dirty="0">
              <a:solidFill>
                <a:srgbClr val="55234D"/>
              </a:solidFill>
              <a:latin typeface="DIN-MEDIUM" pitchFamily="2" charset="77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1000" y="6189212"/>
            <a:ext cx="3352800" cy="160685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82880" indent="-170180">
              <a:spcAft>
                <a:spcPts val="400"/>
              </a:spcAft>
              <a:buAutoNum type="arabicPeriod" startAt="2"/>
              <a:tabLst>
                <a:tab pos="182880" algn="l"/>
              </a:tabLst>
            </a:pP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Vacúnese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por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lo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menos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2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semanas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antes de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su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viaje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.</a:t>
            </a:r>
          </a:p>
          <a:p>
            <a:pPr marL="292608" lvl="2" indent="-109728">
              <a:spcAft>
                <a:spcPts val="400"/>
              </a:spcAft>
              <a:buClr>
                <a:schemeClr val="accent5"/>
              </a:buClr>
              <a:buFont typeface="Arial" panose="020B0604020202020204" pitchFamily="34" charset="0"/>
              <a:buChar char="•"/>
              <a:tabLst>
                <a:tab pos="182880" algn="l"/>
              </a:tabLst>
            </a:pP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 Los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bebés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de 6 a 11 meses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deben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recibir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una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dosis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de la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vacuna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MMR. </a:t>
            </a:r>
            <a:endParaRPr sz="900" dirty="0">
              <a:solidFill>
                <a:srgbClr val="231F20"/>
              </a:solidFill>
              <a:latin typeface="Georgia" panose="02040502050405020303" pitchFamily="18" charset="0"/>
              <a:cs typeface="Calibri"/>
            </a:endParaRPr>
          </a:p>
          <a:p>
            <a:pPr marL="297180" marR="387350" lvl="1" indent="-113030">
              <a:spcAft>
                <a:spcPts val="400"/>
              </a:spcAft>
              <a:buClr>
                <a:srgbClr val="2FB1C5"/>
              </a:buClr>
              <a:buChar char="•"/>
              <a:tabLst>
                <a:tab pos="298450" algn="l"/>
              </a:tabLst>
            </a:pP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Todas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las personas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mayores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de 12 meses (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incluyendo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adultos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)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deben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recibir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2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dosis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totales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antes de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viajar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.</a:t>
            </a:r>
          </a:p>
          <a:p>
            <a:pPr marL="447040" marR="387350" lvl="3" indent="-171450">
              <a:spcAft>
                <a:spcPts val="400"/>
              </a:spcAft>
              <a:buClr>
                <a:schemeClr val="tx1"/>
              </a:buClr>
              <a:buFont typeface="Galvji" panose="020B0504020202020204" pitchFamily="34" charset="77"/>
              <a:buChar char="⁃"/>
              <a:tabLst>
                <a:tab pos="298450" algn="l"/>
              </a:tabLst>
            </a:pP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Si no se ha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vacunado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antes,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reciba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la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primera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dosis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de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inmediato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.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Puede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recibir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la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segunda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dosis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28 días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después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.</a:t>
            </a:r>
          </a:p>
          <a:p>
            <a:pPr marL="448056" marR="387350" lvl="3" indent="-173736">
              <a:spcAft>
                <a:spcPts val="400"/>
              </a:spcAft>
              <a:buClr>
                <a:schemeClr val="tx1"/>
              </a:buClr>
              <a:buFont typeface="Galvji" panose="020B0504020202020204" pitchFamily="34" charset="77"/>
              <a:buChar char="⁃"/>
              <a:tabLst>
                <a:tab pos="298450" algn="l"/>
              </a:tabLst>
            </a:pP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Si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ya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recibió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una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dosis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,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reciba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una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segunda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dosis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antes de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viajar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. </a:t>
            </a:r>
            <a:endParaRPr sz="900" dirty="0">
              <a:latin typeface="Georgia" panose="02040502050405020303" pitchFamily="18" charset="0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1000" y="7942712"/>
            <a:ext cx="2819400" cy="3249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150" marR="5080" indent="-171450">
              <a:lnSpc>
                <a:spcPct val="118400"/>
              </a:lnSpc>
              <a:spcBef>
                <a:spcPts val="95"/>
              </a:spcBef>
            </a:pPr>
            <a:r>
              <a:rPr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3. 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Si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su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viaje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es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en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menos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de 2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semanas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,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aún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puede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recibir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una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dosis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de la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vacuna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MMR.</a:t>
            </a:r>
            <a:r>
              <a:rPr sz="900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.</a:t>
            </a:r>
            <a:endParaRPr sz="900" dirty="0">
              <a:latin typeface="Georgia" panose="02040502050405020303" pitchFamily="18" charset="0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80999" y="8551820"/>
            <a:ext cx="2165430" cy="1082732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 marR="5080">
              <a:lnSpc>
                <a:spcPts val="1360"/>
              </a:lnSpc>
              <a:spcBef>
                <a:spcPts val="160"/>
              </a:spcBef>
            </a:pP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Si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planea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viajar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a un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lugar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en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los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Estados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Unidos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donde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hay un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brote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de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sarampión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,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consulte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con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su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médico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,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enfermera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o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clínica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para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asegurarse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de que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todos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estén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protegidos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contra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el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 </a:t>
            </a:r>
            <a:r>
              <a:rPr lang="en-US" sz="1100" b="1" spc="-45" dirty="0" err="1">
                <a:solidFill>
                  <a:srgbClr val="55234D"/>
                </a:solidFill>
                <a:latin typeface="DIN" pitchFamily="2" charset="77"/>
                <a:cs typeface="Trebuchet MS"/>
              </a:rPr>
              <a:t>sarampión</a:t>
            </a:r>
            <a:r>
              <a:rPr lang="en-US" sz="1100" b="1" spc="-45" dirty="0">
                <a:solidFill>
                  <a:srgbClr val="55234D"/>
                </a:solidFill>
                <a:latin typeface="DIN" pitchFamily="2" charset="77"/>
                <a:cs typeface="Trebuchet MS"/>
              </a:rPr>
              <a:t>. </a:t>
            </a:r>
            <a:endParaRPr sz="1100" b="1" dirty="0">
              <a:latin typeface="DIN" pitchFamily="2" charset="77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27144" y="5083852"/>
            <a:ext cx="3216656" cy="783548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r>
              <a:rPr lang="en-US" sz="2000" b="1" spc="-100" dirty="0" err="1">
                <a:solidFill>
                  <a:srgbClr val="26596B"/>
                </a:solidFill>
                <a:latin typeface="DIN" pitchFamily="2" charset="77"/>
                <a:cs typeface="Trebuchet MS"/>
              </a:rPr>
              <a:t>Qué</a:t>
            </a:r>
            <a:r>
              <a:rPr lang="en-US" sz="2000" b="1" spc="-100" dirty="0">
                <a:solidFill>
                  <a:srgbClr val="26596B"/>
                </a:solidFill>
                <a:latin typeface="DIN" pitchFamily="2" charset="77"/>
                <a:cs typeface="Trebuchet MS"/>
              </a:rPr>
              <a:t> </a:t>
            </a:r>
            <a:r>
              <a:rPr lang="en-US" sz="2000" b="1" spc="-100" dirty="0" err="1">
                <a:solidFill>
                  <a:srgbClr val="26596B"/>
                </a:solidFill>
                <a:latin typeface="DIN" pitchFamily="2" charset="77"/>
                <a:cs typeface="Trebuchet MS"/>
              </a:rPr>
              <a:t>hacer</a:t>
            </a:r>
            <a:r>
              <a:rPr lang="en-US" sz="2000" b="1" spc="-100" dirty="0">
                <a:solidFill>
                  <a:srgbClr val="26596B"/>
                </a:solidFill>
                <a:latin typeface="DIN" pitchFamily="2" charset="77"/>
                <a:cs typeface="Trebuchet MS"/>
              </a:rPr>
              <a:t> </a:t>
            </a:r>
            <a:r>
              <a:rPr lang="en-US" sz="2000" b="1" spc="-10" dirty="0">
                <a:solidFill>
                  <a:srgbClr val="26596B"/>
                </a:solidFill>
                <a:latin typeface="DIN" pitchFamily="2" charset="77"/>
                <a:cs typeface="Trebuchet MS"/>
              </a:rPr>
              <a:t>DESPUÉS</a:t>
            </a:r>
            <a:br>
              <a:rPr lang="en-US" sz="2100" b="1" spc="-10" dirty="0">
                <a:solidFill>
                  <a:srgbClr val="26596B"/>
                </a:solidFill>
                <a:latin typeface="DIN" pitchFamily="2" charset="77"/>
                <a:cs typeface="Trebuchet MS"/>
              </a:rPr>
            </a:b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de un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viaje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internacional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o de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viajar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a un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lugar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con un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brote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de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sarampión</a:t>
            </a:r>
            <a:endParaRPr lang="en-US" sz="1400" b="1" dirty="0">
              <a:solidFill>
                <a:srgbClr val="55234D"/>
              </a:solidFill>
              <a:latin typeface="DIN-MEDIUM" pitchFamily="2" charset="77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327144" y="6554450"/>
            <a:ext cx="3216656" cy="111184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82880" indent="-170180">
              <a:spcAft>
                <a:spcPts val="400"/>
              </a:spcAft>
              <a:buFontTx/>
              <a:buAutoNum type="arabicPeriod" startAt="2"/>
              <a:tabLst>
                <a:tab pos="182880" algn="l"/>
              </a:tabLst>
            </a:pPr>
            <a:r>
              <a:rPr lang="en-US" sz="95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Llama al </a:t>
            </a:r>
            <a:r>
              <a:rPr lang="en-US" sz="95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médico</a:t>
            </a:r>
            <a:r>
              <a:rPr lang="en-US" sz="95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o a la </a:t>
            </a:r>
            <a:r>
              <a:rPr lang="en-US" sz="95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clínica</a:t>
            </a:r>
            <a:r>
              <a:rPr lang="en-US" sz="95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</a:t>
            </a:r>
            <a:r>
              <a:rPr lang="en-US" sz="1000" b="1" dirty="0">
                <a:latin typeface="Georgia" panose="02040502050405020303" pitchFamily="18" charset="0"/>
              </a:rPr>
              <a:t>INMEDIATAMENTE</a:t>
            </a:r>
            <a:r>
              <a:rPr lang="en-US" sz="1000" dirty="0"/>
              <a:t> </a:t>
            </a:r>
            <a:r>
              <a:rPr lang="en-US" sz="95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s</a:t>
            </a:r>
            <a:r>
              <a:rPr sz="950" b="1" dirty="0" err="1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i</a:t>
            </a:r>
            <a:r>
              <a:rPr sz="95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:</a:t>
            </a:r>
            <a:endParaRPr sz="950" b="1" dirty="0">
              <a:latin typeface="Georgia" panose="02040502050405020303" pitchFamily="18" charset="0"/>
              <a:cs typeface="Arial"/>
            </a:endParaRPr>
          </a:p>
          <a:p>
            <a:pPr marL="297180" marR="213360" lvl="1" indent="-113030">
              <a:spcAft>
                <a:spcPts val="400"/>
              </a:spcAft>
              <a:buClr>
                <a:srgbClr val="2FB1C5"/>
              </a:buClr>
              <a:buChar char="•"/>
              <a:tabLst>
                <a:tab pos="298450" algn="l"/>
              </a:tabLst>
            </a:pP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Cree que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usted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o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su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hijo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han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estado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expuestos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al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sarampión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.</a:t>
            </a:r>
          </a:p>
          <a:p>
            <a:pPr marL="297180" marR="213360" lvl="1" indent="-113030">
              <a:spcAft>
                <a:spcPts val="400"/>
              </a:spcAft>
              <a:buClr>
                <a:srgbClr val="2FB1C5"/>
              </a:buClr>
              <a:buChar char="•"/>
              <a:tabLst>
                <a:tab pos="298450" algn="l"/>
              </a:tabLst>
            </a:pP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Usted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o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su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hijo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presentan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sarpullido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y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fiebre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. Informe a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su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médico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a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dónde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viajaron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y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si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usted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y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su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hijo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recibieron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la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vacuna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MMR.</a:t>
            </a:r>
            <a:endParaRPr sz="900" dirty="0">
              <a:latin typeface="Georgia" panose="02040502050405020303" pitchFamily="18" charset="0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876800" y="7837544"/>
            <a:ext cx="2567940" cy="579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150" marR="5080" indent="-171450" algn="l">
              <a:spcBef>
                <a:spcPts val="95"/>
              </a:spcBef>
            </a:pPr>
            <a:r>
              <a:rPr sz="900" b="1" spc="-5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3.</a:t>
            </a:r>
            <a:r>
              <a:rPr sz="900" b="1" spc="280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 </a:t>
            </a:r>
            <a:r>
              <a:rPr lang="en-US" sz="900" b="1" dirty="0">
                <a:latin typeface="Georgia" panose="02040502050405020303" pitchFamily="18" charset="0"/>
              </a:rPr>
              <a:t>Si </a:t>
            </a:r>
            <a:r>
              <a:rPr lang="en-US" sz="900" b="1" dirty="0" err="1">
                <a:latin typeface="Georgia" panose="02040502050405020303" pitchFamily="18" charset="0"/>
              </a:rPr>
              <a:t>usted</a:t>
            </a:r>
            <a:r>
              <a:rPr lang="en-US" sz="900" b="1" dirty="0">
                <a:latin typeface="Georgia" panose="02040502050405020303" pitchFamily="18" charset="0"/>
              </a:rPr>
              <a:t> o </a:t>
            </a:r>
            <a:r>
              <a:rPr lang="en-US" sz="900" b="1" dirty="0" err="1">
                <a:latin typeface="Georgia" panose="02040502050405020303" pitchFamily="18" charset="0"/>
              </a:rPr>
              <a:t>su</a:t>
            </a:r>
            <a:r>
              <a:rPr lang="en-US" sz="900" b="1" dirty="0">
                <a:latin typeface="Georgia" panose="02040502050405020303" pitchFamily="18" charset="0"/>
              </a:rPr>
              <a:t> </a:t>
            </a:r>
            <a:r>
              <a:rPr lang="en-US" sz="900" b="1" dirty="0" err="1">
                <a:latin typeface="Georgia" panose="02040502050405020303" pitchFamily="18" charset="0"/>
              </a:rPr>
              <a:t>hijo</a:t>
            </a:r>
            <a:r>
              <a:rPr lang="en-US" sz="900" b="1" dirty="0">
                <a:latin typeface="Georgia" panose="02040502050405020303" pitchFamily="18" charset="0"/>
              </a:rPr>
              <a:t> </a:t>
            </a:r>
            <a:r>
              <a:rPr lang="en-US" sz="900" b="1" dirty="0" err="1">
                <a:latin typeface="Georgia" panose="02040502050405020303" pitchFamily="18" charset="0"/>
              </a:rPr>
              <a:t>presentan</a:t>
            </a:r>
            <a:r>
              <a:rPr lang="en-US" sz="900" b="1" dirty="0">
                <a:latin typeface="Georgia" panose="02040502050405020303" pitchFamily="18" charset="0"/>
              </a:rPr>
              <a:t> </a:t>
            </a:r>
            <a:r>
              <a:rPr lang="en-US" sz="900" b="1" dirty="0" err="1">
                <a:latin typeface="Georgia" panose="02040502050405020303" pitchFamily="18" charset="0"/>
              </a:rPr>
              <a:t>sarpullido</a:t>
            </a:r>
            <a:r>
              <a:rPr lang="en-US" sz="900" b="1" dirty="0">
                <a:latin typeface="Georgia" panose="02040502050405020303" pitchFamily="18" charset="0"/>
              </a:rPr>
              <a:t> y </a:t>
            </a:r>
            <a:r>
              <a:rPr lang="en-US" sz="900" b="1" dirty="0" err="1">
                <a:latin typeface="Georgia" panose="02040502050405020303" pitchFamily="18" charset="0"/>
              </a:rPr>
              <a:t>fiebre</a:t>
            </a:r>
            <a:r>
              <a:rPr lang="en-US" sz="900" b="1" dirty="0">
                <a:latin typeface="Georgia" panose="02040502050405020303" pitchFamily="18" charset="0"/>
              </a:rPr>
              <a:t>, </a:t>
            </a:r>
            <a:r>
              <a:rPr lang="en-US" sz="900" b="1" dirty="0" err="1">
                <a:latin typeface="Georgia" panose="02040502050405020303" pitchFamily="18" charset="0"/>
              </a:rPr>
              <a:t>quédense</a:t>
            </a:r>
            <a:r>
              <a:rPr lang="en-US" sz="900" b="1" dirty="0">
                <a:latin typeface="Georgia" panose="02040502050405020303" pitchFamily="18" charset="0"/>
              </a:rPr>
              <a:t> </a:t>
            </a:r>
            <a:r>
              <a:rPr lang="en-US" sz="900" b="1" dirty="0" err="1">
                <a:latin typeface="Georgia" panose="02040502050405020303" pitchFamily="18" charset="0"/>
              </a:rPr>
              <a:t>en</a:t>
            </a:r>
            <a:r>
              <a:rPr lang="en-US" sz="900" b="1" dirty="0">
                <a:latin typeface="Georgia" panose="02040502050405020303" pitchFamily="18" charset="0"/>
              </a:rPr>
              <a:t> casa </a:t>
            </a:r>
            <a:r>
              <a:rPr lang="en-US" sz="900" dirty="0">
                <a:latin typeface="Georgia" panose="02040502050405020303" pitchFamily="18" charset="0"/>
              </a:rPr>
              <a:t>hasta que </a:t>
            </a:r>
            <a:r>
              <a:rPr lang="en-US" sz="900" dirty="0" err="1">
                <a:latin typeface="Georgia" panose="02040502050405020303" pitchFamily="18" charset="0"/>
              </a:rPr>
              <a:t>hablen</a:t>
            </a:r>
            <a:r>
              <a:rPr lang="en-US" sz="900" dirty="0">
                <a:latin typeface="Georgia" panose="02040502050405020303" pitchFamily="18" charset="0"/>
              </a:rPr>
              <a:t> con </a:t>
            </a:r>
            <a:r>
              <a:rPr lang="en-US" sz="900" dirty="0" err="1">
                <a:latin typeface="Georgia" panose="02040502050405020303" pitchFamily="18" charset="0"/>
              </a:rPr>
              <a:t>el</a:t>
            </a:r>
            <a:r>
              <a:rPr lang="en-US" sz="900" dirty="0">
                <a:latin typeface="Georgia" panose="02040502050405020303" pitchFamily="18" charset="0"/>
              </a:rPr>
              <a:t> </a:t>
            </a:r>
            <a:r>
              <a:rPr lang="en-US" sz="900" dirty="0" err="1">
                <a:latin typeface="Georgia" panose="02040502050405020303" pitchFamily="18" charset="0"/>
              </a:rPr>
              <a:t>médico</a:t>
            </a:r>
            <a:r>
              <a:rPr lang="en-US" sz="900" dirty="0">
                <a:latin typeface="Georgia" panose="02040502050405020303" pitchFamily="18" charset="0"/>
              </a:rPr>
              <a:t> o la </a:t>
            </a:r>
            <a:r>
              <a:rPr lang="en-US" sz="900" dirty="0" err="1">
                <a:latin typeface="Georgia" panose="02040502050405020303" pitchFamily="18" charset="0"/>
              </a:rPr>
              <a:t>clínica</a:t>
            </a:r>
            <a:r>
              <a:rPr lang="en-US" sz="900" dirty="0">
                <a:latin typeface="Georgia" panose="02040502050405020303" pitchFamily="18" charset="0"/>
              </a:rPr>
              <a:t>.</a:t>
            </a:r>
          </a:p>
          <a:p>
            <a:pPr marL="184150" marR="5080" indent="-171450" algn="just">
              <a:spcBef>
                <a:spcPts val="95"/>
              </a:spcBef>
            </a:pPr>
            <a:endParaRPr sz="900" dirty="0">
              <a:latin typeface="Georgia" panose="02040502050405020303" pitchFamily="18" charset="0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4524502" y="3414184"/>
            <a:ext cx="735330" cy="899160"/>
            <a:chOff x="4524502" y="3568081"/>
            <a:chExt cx="735330" cy="899160"/>
          </a:xfrm>
        </p:grpSpPr>
        <p:sp>
          <p:nvSpPr>
            <p:cNvPr id="23" name="object 23"/>
            <p:cNvSpPr/>
            <p:nvPr/>
          </p:nvSpPr>
          <p:spPr>
            <a:xfrm>
              <a:off x="4524502" y="3657681"/>
              <a:ext cx="735330" cy="735330"/>
            </a:xfrm>
            <a:custGeom>
              <a:avLst/>
              <a:gdLst/>
              <a:ahLst/>
              <a:cxnLst/>
              <a:rect l="l" t="t" r="r" b="b"/>
              <a:pathLst>
                <a:path w="735329" h="735329">
                  <a:moveTo>
                    <a:pt x="367538" y="0"/>
                  </a:moveTo>
                  <a:lnTo>
                    <a:pt x="321435" y="2863"/>
                  </a:lnTo>
                  <a:lnTo>
                    <a:pt x="277041" y="11225"/>
                  </a:lnTo>
                  <a:lnTo>
                    <a:pt x="234700" y="24739"/>
                  </a:lnTo>
                  <a:lnTo>
                    <a:pt x="194757" y="43063"/>
                  </a:lnTo>
                  <a:lnTo>
                    <a:pt x="157556" y="65850"/>
                  </a:lnTo>
                  <a:lnTo>
                    <a:pt x="123441" y="92758"/>
                  </a:lnTo>
                  <a:lnTo>
                    <a:pt x="92758" y="123441"/>
                  </a:lnTo>
                  <a:lnTo>
                    <a:pt x="65850" y="157556"/>
                  </a:lnTo>
                  <a:lnTo>
                    <a:pt x="43063" y="194757"/>
                  </a:lnTo>
                  <a:lnTo>
                    <a:pt x="24739" y="234700"/>
                  </a:lnTo>
                  <a:lnTo>
                    <a:pt x="11225" y="277041"/>
                  </a:lnTo>
                  <a:lnTo>
                    <a:pt x="2863" y="321435"/>
                  </a:lnTo>
                  <a:lnTo>
                    <a:pt x="0" y="367537"/>
                  </a:lnTo>
                  <a:lnTo>
                    <a:pt x="2863" y="413640"/>
                  </a:lnTo>
                  <a:lnTo>
                    <a:pt x="11225" y="458034"/>
                  </a:lnTo>
                  <a:lnTo>
                    <a:pt x="24739" y="500375"/>
                  </a:lnTo>
                  <a:lnTo>
                    <a:pt x="43063" y="540318"/>
                  </a:lnTo>
                  <a:lnTo>
                    <a:pt x="65850" y="577519"/>
                  </a:lnTo>
                  <a:lnTo>
                    <a:pt x="92758" y="611634"/>
                  </a:lnTo>
                  <a:lnTo>
                    <a:pt x="123441" y="642317"/>
                  </a:lnTo>
                  <a:lnTo>
                    <a:pt x="157556" y="669225"/>
                  </a:lnTo>
                  <a:lnTo>
                    <a:pt x="194757" y="692012"/>
                  </a:lnTo>
                  <a:lnTo>
                    <a:pt x="234700" y="710336"/>
                  </a:lnTo>
                  <a:lnTo>
                    <a:pt x="277041" y="723850"/>
                  </a:lnTo>
                  <a:lnTo>
                    <a:pt x="321435" y="732212"/>
                  </a:lnTo>
                  <a:lnTo>
                    <a:pt x="367538" y="735076"/>
                  </a:lnTo>
                  <a:lnTo>
                    <a:pt x="413640" y="732212"/>
                  </a:lnTo>
                  <a:lnTo>
                    <a:pt x="458034" y="723850"/>
                  </a:lnTo>
                  <a:lnTo>
                    <a:pt x="500375" y="710336"/>
                  </a:lnTo>
                  <a:lnTo>
                    <a:pt x="540318" y="692012"/>
                  </a:lnTo>
                  <a:lnTo>
                    <a:pt x="577519" y="669225"/>
                  </a:lnTo>
                  <a:lnTo>
                    <a:pt x="611634" y="642317"/>
                  </a:lnTo>
                  <a:lnTo>
                    <a:pt x="642317" y="611634"/>
                  </a:lnTo>
                  <a:lnTo>
                    <a:pt x="669225" y="577519"/>
                  </a:lnTo>
                  <a:lnTo>
                    <a:pt x="692012" y="540318"/>
                  </a:lnTo>
                  <a:lnTo>
                    <a:pt x="710336" y="500375"/>
                  </a:lnTo>
                  <a:lnTo>
                    <a:pt x="723850" y="458034"/>
                  </a:lnTo>
                  <a:lnTo>
                    <a:pt x="732212" y="413640"/>
                  </a:lnTo>
                  <a:lnTo>
                    <a:pt x="735076" y="367537"/>
                  </a:lnTo>
                  <a:lnTo>
                    <a:pt x="732212" y="321435"/>
                  </a:lnTo>
                  <a:lnTo>
                    <a:pt x="723850" y="277041"/>
                  </a:lnTo>
                  <a:lnTo>
                    <a:pt x="710336" y="234700"/>
                  </a:lnTo>
                  <a:lnTo>
                    <a:pt x="692012" y="194757"/>
                  </a:lnTo>
                  <a:lnTo>
                    <a:pt x="669225" y="157556"/>
                  </a:lnTo>
                  <a:lnTo>
                    <a:pt x="642317" y="123441"/>
                  </a:lnTo>
                  <a:lnTo>
                    <a:pt x="611634" y="92758"/>
                  </a:lnTo>
                  <a:lnTo>
                    <a:pt x="577519" y="65850"/>
                  </a:lnTo>
                  <a:lnTo>
                    <a:pt x="540318" y="43063"/>
                  </a:lnTo>
                  <a:lnTo>
                    <a:pt x="500375" y="24739"/>
                  </a:lnTo>
                  <a:lnTo>
                    <a:pt x="458034" y="11225"/>
                  </a:lnTo>
                  <a:lnTo>
                    <a:pt x="413640" y="2863"/>
                  </a:lnTo>
                  <a:lnTo>
                    <a:pt x="3675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626329" y="3568081"/>
              <a:ext cx="539750" cy="899160"/>
            </a:xfrm>
            <a:custGeom>
              <a:avLst/>
              <a:gdLst/>
              <a:ahLst/>
              <a:cxnLst/>
              <a:rect l="l" t="t" r="r" b="b"/>
              <a:pathLst>
                <a:path w="539750" h="899160">
                  <a:moveTo>
                    <a:pt x="348826" y="0"/>
                  </a:moveTo>
                  <a:lnTo>
                    <a:pt x="300260" y="12118"/>
                  </a:lnTo>
                  <a:lnTo>
                    <a:pt x="259760" y="41534"/>
                  </a:lnTo>
                  <a:lnTo>
                    <a:pt x="232751" y="85722"/>
                  </a:lnTo>
                  <a:lnTo>
                    <a:pt x="7712" y="704010"/>
                  </a:lnTo>
                  <a:lnTo>
                    <a:pt x="0" y="755217"/>
                  </a:lnTo>
                  <a:lnTo>
                    <a:pt x="12118" y="803787"/>
                  </a:lnTo>
                  <a:lnTo>
                    <a:pt x="41534" y="844291"/>
                  </a:lnTo>
                  <a:lnTo>
                    <a:pt x="85720" y="871307"/>
                  </a:lnTo>
                  <a:lnTo>
                    <a:pt x="139620" y="890925"/>
                  </a:lnTo>
                  <a:lnTo>
                    <a:pt x="190827" y="898630"/>
                  </a:lnTo>
                  <a:lnTo>
                    <a:pt x="239394" y="886508"/>
                  </a:lnTo>
                  <a:lnTo>
                    <a:pt x="256717" y="873927"/>
                  </a:lnTo>
                  <a:lnTo>
                    <a:pt x="189536" y="873927"/>
                  </a:lnTo>
                  <a:lnTo>
                    <a:pt x="148065" y="867723"/>
                  </a:lnTo>
                  <a:lnTo>
                    <a:pt x="94166" y="848102"/>
                  </a:lnTo>
                  <a:lnTo>
                    <a:pt x="58408" y="826198"/>
                  </a:lnTo>
                  <a:lnTo>
                    <a:pt x="34562" y="793322"/>
                  </a:lnTo>
                  <a:lnTo>
                    <a:pt x="24704" y="753924"/>
                  </a:lnTo>
                  <a:lnTo>
                    <a:pt x="30908" y="712453"/>
                  </a:lnTo>
                  <a:lnTo>
                    <a:pt x="255952" y="94166"/>
                  </a:lnTo>
                  <a:lnTo>
                    <a:pt x="277856" y="58408"/>
                  </a:lnTo>
                  <a:lnTo>
                    <a:pt x="310730" y="34562"/>
                  </a:lnTo>
                  <a:lnTo>
                    <a:pt x="350124" y="24704"/>
                  </a:lnTo>
                  <a:lnTo>
                    <a:pt x="446744" y="24704"/>
                  </a:lnTo>
                  <a:lnTo>
                    <a:pt x="400034" y="7703"/>
                  </a:lnTo>
                  <a:lnTo>
                    <a:pt x="348826" y="0"/>
                  </a:lnTo>
                  <a:close/>
                </a:path>
                <a:path w="539750" h="899160">
                  <a:moveTo>
                    <a:pt x="446744" y="24704"/>
                  </a:moveTo>
                  <a:lnTo>
                    <a:pt x="350124" y="24704"/>
                  </a:lnTo>
                  <a:lnTo>
                    <a:pt x="391588" y="30908"/>
                  </a:lnTo>
                  <a:lnTo>
                    <a:pt x="445499" y="50529"/>
                  </a:lnTo>
                  <a:lnTo>
                    <a:pt x="481258" y="72433"/>
                  </a:lnTo>
                  <a:lnTo>
                    <a:pt x="505102" y="105308"/>
                  </a:lnTo>
                  <a:lnTo>
                    <a:pt x="514956" y="144702"/>
                  </a:lnTo>
                  <a:lnTo>
                    <a:pt x="508745" y="186165"/>
                  </a:lnTo>
                  <a:lnTo>
                    <a:pt x="283701" y="804465"/>
                  </a:lnTo>
                  <a:lnTo>
                    <a:pt x="261804" y="840224"/>
                  </a:lnTo>
                  <a:lnTo>
                    <a:pt x="228932" y="864069"/>
                  </a:lnTo>
                  <a:lnTo>
                    <a:pt x="189536" y="873927"/>
                  </a:lnTo>
                  <a:lnTo>
                    <a:pt x="256717" y="873927"/>
                  </a:lnTo>
                  <a:lnTo>
                    <a:pt x="279898" y="857092"/>
                  </a:lnTo>
                  <a:lnTo>
                    <a:pt x="306913" y="812909"/>
                  </a:lnTo>
                  <a:lnTo>
                    <a:pt x="531954" y="194613"/>
                  </a:lnTo>
                  <a:lnTo>
                    <a:pt x="539659" y="143403"/>
                  </a:lnTo>
                  <a:lnTo>
                    <a:pt x="527541" y="94838"/>
                  </a:lnTo>
                  <a:lnTo>
                    <a:pt x="498126" y="54338"/>
                  </a:lnTo>
                  <a:lnTo>
                    <a:pt x="453945" y="27325"/>
                  </a:lnTo>
                  <a:lnTo>
                    <a:pt x="446744" y="24704"/>
                  </a:lnTo>
                  <a:close/>
                </a:path>
              </a:pathLst>
            </a:custGeom>
            <a:solidFill>
              <a:srgbClr val="002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815765" y="3844989"/>
              <a:ext cx="253365" cy="92075"/>
            </a:xfrm>
            <a:custGeom>
              <a:avLst/>
              <a:gdLst/>
              <a:ahLst/>
              <a:cxnLst/>
              <a:rect l="l" t="t" r="r" b="b"/>
              <a:pathLst>
                <a:path w="253364" h="92075">
                  <a:moveTo>
                    <a:pt x="0" y="0"/>
                  </a:moveTo>
                  <a:lnTo>
                    <a:pt x="252793" y="92011"/>
                  </a:lnTo>
                </a:path>
              </a:pathLst>
            </a:custGeom>
            <a:ln w="21170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723753" y="4097788"/>
              <a:ext cx="253365" cy="92075"/>
            </a:xfrm>
            <a:custGeom>
              <a:avLst/>
              <a:gdLst/>
              <a:ahLst/>
              <a:cxnLst/>
              <a:rect l="l" t="t" r="r" b="b"/>
              <a:pathLst>
                <a:path w="253364" h="92075">
                  <a:moveTo>
                    <a:pt x="0" y="0"/>
                  </a:moveTo>
                  <a:lnTo>
                    <a:pt x="252793" y="92011"/>
                  </a:lnTo>
                </a:path>
              </a:pathLst>
            </a:custGeom>
            <a:ln w="21170">
              <a:solidFill>
                <a:srgbClr val="00273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687024" y="3652799"/>
              <a:ext cx="417195" cy="732790"/>
            </a:xfrm>
            <a:custGeom>
              <a:avLst/>
              <a:gdLst/>
              <a:ahLst/>
              <a:cxnLst/>
              <a:rect l="l" t="t" r="r" b="b"/>
              <a:pathLst>
                <a:path w="417195" h="732789">
                  <a:moveTo>
                    <a:pt x="36588" y="659892"/>
                  </a:moveTo>
                  <a:lnTo>
                    <a:pt x="34886" y="653072"/>
                  </a:lnTo>
                  <a:lnTo>
                    <a:pt x="30759" y="647395"/>
                  </a:lnTo>
                  <a:lnTo>
                    <a:pt x="24549" y="643610"/>
                  </a:lnTo>
                  <a:lnTo>
                    <a:pt x="17360" y="642518"/>
                  </a:lnTo>
                  <a:lnTo>
                    <a:pt x="10553" y="644220"/>
                  </a:lnTo>
                  <a:lnTo>
                    <a:pt x="4876" y="648347"/>
                  </a:lnTo>
                  <a:lnTo>
                    <a:pt x="1079" y="654558"/>
                  </a:lnTo>
                  <a:lnTo>
                    <a:pt x="0" y="661746"/>
                  </a:lnTo>
                  <a:lnTo>
                    <a:pt x="1689" y="668566"/>
                  </a:lnTo>
                  <a:lnTo>
                    <a:pt x="5829" y="674243"/>
                  </a:lnTo>
                  <a:lnTo>
                    <a:pt x="12026" y="678027"/>
                  </a:lnTo>
                  <a:lnTo>
                    <a:pt x="19215" y="679107"/>
                  </a:lnTo>
                  <a:lnTo>
                    <a:pt x="26035" y="677418"/>
                  </a:lnTo>
                  <a:lnTo>
                    <a:pt x="31711" y="673290"/>
                  </a:lnTo>
                  <a:lnTo>
                    <a:pt x="35496" y="667080"/>
                  </a:lnTo>
                  <a:lnTo>
                    <a:pt x="36588" y="659892"/>
                  </a:lnTo>
                  <a:close/>
                </a:path>
                <a:path w="417195" h="732789">
                  <a:moveTo>
                    <a:pt x="62242" y="589394"/>
                  </a:moveTo>
                  <a:lnTo>
                    <a:pt x="60540" y="582587"/>
                  </a:lnTo>
                  <a:lnTo>
                    <a:pt x="56413" y="576910"/>
                  </a:lnTo>
                  <a:lnTo>
                    <a:pt x="50215" y="573125"/>
                  </a:lnTo>
                  <a:lnTo>
                    <a:pt x="43014" y="572033"/>
                  </a:lnTo>
                  <a:lnTo>
                    <a:pt x="36207" y="573722"/>
                  </a:lnTo>
                  <a:lnTo>
                    <a:pt x="30530" y="577850"/>
                  </a:lnTo>
                  <a:lnTo>
                    <a:pt x="26746" y="584073"/>
                  </a:lnTo>
                  <a:lnTo>
                    <a:pt x="25654" y="591261"/>
                  </a:lnTo>
                  <a:lnTo>
                    <a:pt x="27355" y="598068"/>
                  </a:lnTo>
                  <a:lnTo>
                    <a:pt x="31483" y="603745"/>
                  </a:lnTo>
                  <a:lnTo>
                    <a:pt x="37693" y="607542"/>
                  </a:lnTo>
                  <a:lnTo>
                    <a:pt x="44881" y="608622"/>
                  </a:lnTo>
                  <a:lnTo>
                    <a:pt x="51689" y="606920"/>
                  </a:lnTo>
                  <a:lnTo>
                    <a:pt x="57365" y="602792"/>
                  </a:lnTo>
                  <a:lnTo>
                    <a:pt x="61163" y="596595"/>
                  </a:lnTo>
                  <a:lnTo>
                    <a:pt x="62242" y="589394"/>
                  </a:lnTo>
                  <a:close/>
                </a:path>
                <a:path w="417195" h="732789">
                  <a:moveTo>
                    <a:pt x="87896" y="518896"/>
                  </a:moveTo>
                  <a:lnTo>
                    <a:pt x="86207" y="512089"/>
                  </a:lnTo>
                  <a:lnTo>
                    <a:pt x="82080" y="506412"/>
                  </a:lnTo>
                  <a:lnTo>
                    <a:pt x="75869" y="502627"/>
                  </a:lnTo>
                  <a:lnTo>
                    <a:pt x="68681" y="501535"/>
                  </a:lnTo>
                  <a:lnTo>
                    <a:pt x="61861" y="503237"/>
                  </a:lnTo>
                  <a:lnTo>
                    <a:pt x="56184" y="507365"/>
                  </a:lnTo>
                  <a:lnTo>
                    <a:pt x="52400" y="513575"/>
                  </a:lnTo>
                  <a:lnTo>
                    <a:pt x="51308" y="520763"/>
                  </a:lnTo>
                  <a:lnTo>
                    <a:pt x="53009" y="527570"/>
                  </a:lnTo>
                  <a:lnTo>
                    <a:pt x="57137" y="533260"/>
                  </a:lnTo>
                  <a:lnTo>
                    <a:pt x="63347" y="537044"/>
                  </a:lnTo>
                  <a:lnTo>
                    <a:pt x="70535" y="538124"/>
                  </a:lnTo>
                  <a:lnTo>
                    <a:pt x="77343" y="536435"/>
                  </a:lnTo>
                  <a:lnTo>
                    <a:pt x="83019" y="532307"/>
                  </a:lnTo>
                  <a:lnTo>
                    <a:pt x="86817" y="526097"/>
                  </a:lnTo>
                  <a:lnTo>
                    <a:pt x="87896" y="518896"/>
                  </a:lnTo>
                  <a:close/>
                </a:path>
                <a:path w="417195" h="732789">
                  <a:moveTo>
                    <a:pt x="109893" y="686574"/>
                  </a:moveTo>
                  <a:lnTo>
                    <a:pt x="108204" y="679754"/>
                  </a:lnTo>
                  <a:lnTo>
                    <a:pt x="104076" y="674077"/>
                  </a:lnTo>
                  <a:lnTo>
                    <a:pt x="97866" y="670293"/>
                  </a:lnTo>
                  <a:lnTo>
                    <a:pt x="90678" y="669201"/>
                  </a:lnTo>
                  <a:lnTo>
                    <a:pt x="83858" y="670902"/>
                  </a:lnTo>
                  <a:lnTo>
                    <a:pt x="78181" y="675030"/>
                  </a:lnTo>
                  <a:lnTo>
                    <a:pt x="74396" y="681240"/>
                  </a:lnTo>
                  <a:lnTo>
                    <a:pt x="73304" y="688428"/>
                  </a:lnTo>
                  <a:lnTo>
                    <a:pt x="75006" y="695248"/>
                  </a:lnTo>
                  <a:lnTo>
                    <a:pt x="79133" y="700925"/>
                  </a:lnTo>
                  <a:lnTo>
                    <a:pt x="85344" y="704710"/>
                  </a:lnTo>
                  <a:lnTo>
                    <a:pt x="92532" y="705802"/>
                  </a:lnTo>
                  <a:lnTo>
                    <a:pt x="99339" y="704100"/>
                  </a:lnTo>
                  <a:lnTo>
                    <a:pt x="105029" y="699973"/>
                  </a:lnTo>
                  <a:lnTo>
                    <a:pt x="108813" y="693762"/>
                  </a:lnTo>
                  <a:lnTo>
                    <a:pt x="109893" y="686574"/>
                  </a:lnTo>
                  <a:close/>
                </a:path>
                <a:path w="417195" h="732789">
                  <a:moveTo>
                    <a:pt x="135547" y="616077"/>
                  </a:moveTo>
                  <a:lnTo>
                    <a:pt x="133858" y="609269"/>
                  </a:lnTo>
                  <a:lnTo>
                    <a:pt x="129730" y="603592"/>
                  </a:lnTo>
                  <a:lnTo>
                    <a:pt x="123520" y="599808"/>
                  </a:lnTo>
                  <a:lnTo>
                    <a:pt x="116332" y="598716"/>
                  </a:lnTo>
                  <a:lnTo>
                    <a:pt x="109524" y="600405"/>
                  </a:lnTo>
                  <a:lnTo>
                    <a:pt x="103835" y="604545"/>
                  </a:lnTo>
                  <a:lnTo>
                    <a:pt x="100050" y="610755"/>
                  </a:lnTo>
                  <a:lnTo>
                    <a:pt x="98958" y="617943"/>
                  </a:lnTo>
                  <a:lnTo>
                    <a:pt x="100660" y="624751"/>
                  </a:lnTo>
                  <a:lnTo>
                    <a:pt x="104787" y="630428"/>
                  </a:lnTo>
                  <a:lnTo>
                    <a:pt x="110998" y="634225"/>
                  </a:lnTo>
                  <a:lnTo>
                    <a:pt x="118186" y="635304"/>
                  </a:lnTo>
                  <a:lnTo>
                    <a:pt x="125006" y="633603"/>
                  </a:lnTo>
                  <a:lnTo>
                    <a:pt x="130683" y="629488"/>
                  </a:lnTo>
                  <a:lnTo>
                    <a:pt x="134467" y="623277"/>
                  </a:lnTo>
                  <a:lnTo>
                    <a:pt x="135547" y="616077"/>
                  </a:lnTo>
                  <a:close/>
                </a:path>
                <a:path w="417195" h="732789">
                  <a:moveTo>
                    <a:pt x="161213" y="545592"/>
                  </a:moveTo>
                  <a:lnTo>
                    <a:pt x="159512" y="538772"/>
                  </a:lnTo>
                  <a:lnTo>
                    <a:pt x="155384" y="533095"/>
                  </a:lnTo>
                  <a:lnTo>
                    <a:pt x="149174" y="529310"/>
                  </a:lnTo>
                  <a:lnTo>
                    <a:pt x="141986" y="528218"/>
                  </a:lnTo>
                  <a:lnTo>
                    <a:pt x="135178" y="529920"/>
                  </a:lnTo>
                  <a:lnTo>
                    <a:pt x="129501" y="534047"/>
                  </a:lnTo>
                  <a:lnTo>
                    <a:pt x="125704" y="540258"/>
                  </a:lnTo>
                  <a:lnTo>
                    <a:pt x="124625" y="547446"/>
                  </a:lnTo>
                  <a:lnTo>
                    <a:pt x="126326" y="554266"/>
                  </a:lnTo>
                  <a:lnTo>
                    <a:pt x="130454" y="559943"/>
                  </a:lnTo>
                  <a:lnTo>
                    <a:pt x="136652" y="563727"/>
                  </a:lnTo>
                  <a:lnTo>
                    <a:pt x="143840" y="564807"/>
                  </a:lnTo>
                  <a:lnTo>
                    <a:pt x="150660" y="563118"/>
                  </a:lnTo>
                  <a:lnTo>
                    <a:pt x="156337" y="558990"/>
                  </a:lnTo>
                  <a:lnTo>
                    <a:pt x="160121" y="552780"/>
                  </a:lnTo>
                  <a:lnTo>
                    <a:pt x="161213" y="545592"/>
                  </a:lnTo>
                  <a:close/>
                </a:path>
                <a:path w="417195" h="732789">
                  <a:moveTo>
                    <a:pt x="183210" y="713257"/>
                  </a:moveTo>
                  <a:lnTo>
                    <a:pt x="181508" y="706437"/>
                  </a:lnTo>
                  <a:lnTo>
                    <a:pt x="177380" y="700760"/>
                  </a:lnTo>
                  <a:lnTo>
                    <a:pt x="171170" y="696976"/>
                  </a:lnTo>
                  <a:lnTo>
                    <a:pt x="163982" y="695883"/>
                  </a:lnTo>
                  <a:lnTo>
                    <a:pt x="157175" y="697585"/>
                  </a:lnTo>
                  <a:lnTo>
                    <a:pt x="151498" y="701713"/>
                  </a:lnTo>
                  <a:lnTo>
                    <a:pt x="147701" y="707923"/>
                  </a:lnTo>
                  <a:lnTo>
                    <a:pt x="146621" y="715111"/>
                  </a:lnTo>
                  <a:lnTo>
                    <a:pt x="148323" y="721931"/>
                  </a:lnTo>
                  <a:lnTo>
                    <a:pt x="152450" y="727608"/>
                  </a:lnTo>
                  <a:lnTo>
                    <a:pt x="158648" y="731393"/>
                  </a:lnTo>
                  <a:lnTo>
                    <a:pt x="165849" y="732485"/>
                  </a:lnTo>
                  <a:lnTo>
                    <a:pt x="172656" y="730783"/>
                  </a:lnTo>
                  <a:lnTo>
                    <a:pt x="178333" y="726655"/>
                  </a:lnTo>
                  <a:lnTo>
                    <a:pt x="182118" y="720445"/>
                  </a:lnTo>
                  <a:lnTo>
                    <a:pt x="183210" y="713257"/>
                  </a:lnTo>
                  <a:close/>
                </a:path>
                <a:path w="417195" h="732789">
                  <a:moveTo>
                    <a:pt x="208864" y="642759"/>
                  </a:moveTo>
                  <a:lnTo>
                    <a:pt x="207175" y="635952"/>
                  </a:lnTo>
                  <a:lnTo>
                    <a:pt x="203047" y="630275"/>
                  </a:lnTo>
                  <a:lnTo>
                    <a:pt x="196837" y="626491"/>
                  </a:lnTo>
                  <a:lnTo>
                    <a:pt x="189649" y="625398"/>
                  </a:lnTo>
                  <a:lnTo>
                    <a:pt x="182829" y="627087"/>
                  </a:lnTo>
                  <a:lnTo>
                    <a:pt x="177152" y="631228"/>
                  </a:lnTo>
                  <a:lnTo>
                    <a:pt x="173367" y="637438"/>
                  </a:lnTo>
                  <a:lnTo>
                    <a:pt x="172275" y="644626"/>
                  </a:lnTo>
                  <a:lnTo>
                    <a:pt x="173977" y="651433"/>
                  </a:lnTo>
                  <a:lnTo>
                    <a:pt x="178104" y="657110"/>
                  </a:lnTo>
                  <a:lnTo>
                    <a:pt x="184315" y="660908"/>
                  </a:lnTo>
                  <a:lnTo>
                    <a:pt x="191503" y="661987"/>
                  </a:lnTo>
                  <a:lnTo>
                    <a:pt x="198310" y="660298"/>
                  </a:lnTo>
                  <a:lnTo>
                    <a:pt x="203987" y="656170"/>
                  </a:lnTo>
                  <a:lnTo>
                    <a:pt x="207784" y="649960"/>
                  </a:lnTo>
                  <a:lnTo>
                    <a:pt x="208864" y="642759"/>
                  </a:lnTo>
                  <a:close/>
                </a:path>
                <a:path w="417195" h="732789">
                  <a:moveTo>
                    <a:pt x="219125" y="158356"/>
                  </a:moveTo>
                  <a:lnTo>
                    <a:pt x="217436" y="151536"/>
                  </a:lnTo>
                  <a:lnTo>
                    <a:pt x="213309" y="145859"/>
                  </a:lnTo>
                  <a:lnTo>
                    <a:pt x="207098" y="142074"/>
                  </a:lnTo>
                  <a:lnTo>
                    <a:pt x="199910" y="140982"/>
                  </a:lnTo>
                  <a:lnTo>
                    <a:pt x="193090" y="142684"/>
                  </a:lnTo>
                  <a:lnTo>
                    <a:pt x="187413" y="146812"/>
                  </a:lnTo>
                  <a:lnTo>
                    <a:pt x="183629" y="153022"/>
                  </a:lnTo>
                  <a:lnTo>
                    <a:pt x="182537" y="160210"/>
                  </a:lnTo>
                  <a:lnTo>
                    <a:pt x="184238" y="167030"/>
                  </a:lnTo>
                  <a:lnTo>
                    <a:pt x="188366" y="172707"/>
                  </a:lnTo>
                  <a:lnTo>
                    <a:pt x="194576" y="176491"/>
                  </a:lnTo>
                  <a:lnTo>
                    <a:pt x="201764" y="177584"/>
                  </a:lnTo>
                  <a:lnTo>
                    <a:pt x="208572" y="175882"/>
                  </a:lnTo>
                  <a:lnTo>
                    <a:pt x="214249" y="171754"/>
                  </a:lnTo>
                  <a:lnTo>
                    <a:pt x="218046" y="165544"/>
                  </a:lnTo>
                  <a:lnTo>
                    <a:pt x="219125" y="158356"/>
                  </a:lnTo>
                  <a:close/>
                </a:path>
                <a:path w="417195" h="732789">
                  <a:moveTo>
                    <a:pt x="234518" y="572274"/>
                  </a:moveTo>
                  <a:lnTo>
                    <a:pt x="232829" y="565454"/>
                  </a:lnTo>
                  <a:lnTo>
                    <a:pt x="228701" y="559777"/>
                  </a:lnTo>
                  <a:lnTo>
                    <a:pt x="222491" y="555993"/>
                  </a:lnTo>
                  <a:lnTo>
                    <a:pt x="215303" y="554901"/>
                  </a:lnTo>
                  <a:lnTo>
                    <a:pt x="208483" y="556602"/>
                  </a:lnTo>
                  <a:lnTo>
                    <a:pt x="202806" y="560730"/>
                  </a:lnTo>
                  <a:lnTo>
                    <a:pt x="199021" y="566940"/>
                  </a:lnTo>
                  <a:lnTo>
                    <a:pt x="197929" y="574128"/>
                  </a:lnTo>
                  <a:lnTo>
                    <a:pt x="199631" y="580936"/>
                  </a:lnTo>
                  <a:lnTo>
                    <a:pt x="203758" y="586625"/>
                  </a:lnTo>
                  <a:lnTo>
                    <a:pt x="209969" y="590410"/>
                  </a:lnTo>
                  <a:lnTo>
                    <a:pt x="217157" y="591489"/>
                  </a:lnTo>
                  <a:lnTo>
                    <a:pt x="223964" y="589800"/>
                  </a:lnTo>
                  <a:lnTo>
                    <a:pt x="229654" y="585673"/>
                  </a:lnTo>
                  <a:lnTo>
                    <a:pt x="233438" y="579462"/>
                  </a:lnTo>
                  <a:lnTo>
                    <a:pt x="234518" y="572274"/>
                  </a:lnTo>
                  <a:close/>
                </a:path>
                <a:path w="417195" h="732789">
                  <a:moveTo>
                    <a:pt x="244779" y="87858"/>
                  </a:moveTo>
                  <a:lnTo>
                    <a:pt x="243090" y="81051"/>
                  </a:lnTo>
                  <a:lnTo>
                    <a:pt x="238963" y="75374"/>
                  </a:lnTo>
                  <a:lnTo>
                    <a:pt x="232752" y="71589"/>
                  </a:lnTo>
                  <a:lnTo>
                    <a:pt x="225564" y="70497"/>
                  </a:lnTo>
                  <a:lnTo>
                    <a:pt x="218757" y="72186"/>
                  </a:lnTo>
                  <a:lnTo>
                    <a:pt x="213067" y="76327"/>
                  </a:lnTo>
                  <a:lnTo>
                    <a:pt x="209283" y="82537"/>
                  </a:lnTo>
                  <a:lnTo>
                    <a:pt x="208191" y="89725"/>
                  </a:lnTo>
                  <a:lnTo>
                    <a:pt x="209892" y="96532"/>
                  </a:lnTo>
                  <a:lnTo>
                    <a:pt x="214020" y="102209"/>
                  </a:lnTo>
                  <a:lnTo>
                    <a:pt x="220230" y="106006"/>
                  </a:lnTo>
                  <a:lnTo>
                    <a:pt x="227418" y="107086"/>
                  </a:lnTo>
                  <a:lnTo>
                    <a:pt x="234238" y="105397"/>
                  </a:lnTo>
                  <a:lnTo>
                    <a:pt x="239915" y="101269"/>
                  </a:lnTo>
                  <a:lnTo>
                    <a:pt x="243700" y="95059"/>
                  </a:lnTo>
                  <a:lnTo>
                    <a:pt x="244779" y="87858"/>
                  </a:lnTo>
                  <a:close/>
                </a:path>
                <a:path w="417195" h="732789">
                  <a:moveTo>
                    <a:pt x="270446" y="17373"/>
                  </a:moveTo>
                  <a:lnTo>
                    <a:pt x="268744" y="10553"/>
                  </a:lnTo>
                  <a:lnTo>
                    <a:pt x="264617" y="4876"/>
                  </a:lnTo>
                  <a:lnTo>
                    <a:pt x="258406" y="1092"/>
                  </a:lnTo>
                  <a:lnTo>
                    <a:pt x="251218" y="0"/>
                  </a:lnTo>
                  <a:lnTo>
                    <a:pt x="244411" y="1701"/>
                  </a:lnTo>
                  <a:lnTo>
                    <a:pt x="238734" y="5829"/>
                  </a:lnTo>
                  <a:lnTo>
                    <a:pt x="234937" y="12039"/>
                  </a:lnTo>
                  <a:lnTo>
                    <a:pt x="233857" y="19227"/>
                  </a:lnTo>
                  <a:lnTo>
                    <a:pt x="235546" y="26047"/>
                  </a:lnTo>
                  <a:lnTo>
                    <a:pt x="239687" y="31724"/>
                  </a:lnTo>
                  <a:lnTo>
                    <a:pt x="245884" y="35509"/>
                  </a:lnTo>
                  <a:lnTo>
                    <a:pt x="253072" y="36588"/>
                  </a:lnTo>
                  <a:lnTo>
                    <a:pt x="259892" y="34899"/>
                  </a:lnTo>
                  <a:lnTo>
                    <a:pt x="265569" y="30772"/>
                  </a:lnTo>
                  <a:lnTo>
                    <a:pt x="269354" y="24561"/>
                  </a:lnTo>
                  <a:lnTo>
                    <a:pt x="270446" y="17373"/>
                  </a:lnTo>
                  <a:close/>
                </a:path>
                <a:path w="417195" h="732789">
                  <a:moveTo>
                    <a:pt x="292442" y="185039"/>
                  </a:moveTo>
                  <a:lnTo>
                    <a:pt x="290741" y="178219"/>
                  </a:lnTo>
                  <a:lnTo>
                    <a:pt x="286613" y="172542"/>
                  </a:lnTo>
                  <a:lnTo>
                    <a:pt x="280403" y="168757"/>
                  </a:lnTo>
                  <a:lnTo>
                    <a:pt x="273215" y="167665"/>
                  </a:lnTo>
                  <a:lnTo>
                    <a:pt x="266407" y="169367"/>
                  </a:lnTo>
                  <a:lnTo>
                    <a:pt x="260731" y="173494"/>
                  </a:lnTo>
                  <a:lnTo>
                    <a:pt x="256933" y="179705"/>
                  </a:lnTo>
                  <a:lnTo>
                    <a:pt x="255854" y="186893"/>
                  </a:lnTo>
                  <a:lnTo>
                    <a:pt x="257556" y="193713"/>
                  </a:lnTo>
                  <a:lnTo>
                    <a:pt x="261683" y="199390"/>
                  </a:lnTo>
                  <a:lnTo>
                    <a:pt x="267881" y="203174"/>
                  </a:lnTo>
                  <a:lnTo>
                    <a:pt x="275069" y="204266"/>
                  </a:lnTo>
                  <a:lnTo>
                    <a:pt x="281889" y="202565"/>
                  </a:lnTo>
                  <a:lnTo>
                    <a:pt x="287566" y="198437"/>
                  </a:lnTo>
                  <a:lnTo>
                    <a:pt x="291350" y="192227"/>
                  </a:lnTo>
                  <a:lnTo>
                    <a:pt x="292442" y="185039"/>
                  </a:lnTo>
                  <a:close/>
                </a:path>
                <a:path w="417195" h="732789">
                  <a:moveTo>
                    <a:pt x="318096" y="114541"/>
                  </a:moveTo>
                  <a:lnTo>
                    <a:pt x="316395" y="107734"/>
                  </a:lnTo>
                  <a:lnTo>
                    <a:pt x="312280" y="102057"/>
                  </a:lnTo>
                  <a:lnTo>
                    <a:pt x="306070" y="98272"/>
                  </a:lnTo>
                  <a:lnTo>
                    <a:pt x="298881" y="97180"/>
                  </a:lnTo>
                  <a:lnTo>
                    <a:pt x="292061" y="98869"/>
                  </a:lnTo>
                  <a:lnTo>
                    <a:pt x="286385" y="103009"/>
                  </a:lnTo>
                  <a:lnTo>
                    <a:pt x="282600" y="109220"/>
                  </a:lnTo>
                  <a:lnTo>
                    <a:pt x="281508" y="116408"/>
                  </a:lnTo>
                  <a:lnTo>
                    <a:pt x="283210" y="123215"/>
                  </a:lnTo>
                  <a:lnTo>
                    <a:pt x="287337" y="128892"/>
                  </a:lnTo>
                  <a:lnTo>
                    <a:pt x="293547" y="132689"/>
                  </a:lnTo>
                  <a:lnTo>
                    <a:pt x="300736" y="133769"/>
                  </a:lnTo>
                  <a:lnTo>
                    <a:pt x="307543" y="132080"/>
                  </a:lnTo>
                  <a:lnTo>
                    <a:pt x="313220" y="127952"/>
                  </a:lnTo>
                  <a:lnTo>
                    <a:pt x="317017" y="121742"/>
                  </a:lnTo>
                  <a:lnTo>
                    <a:pt x="318096" y="114541"/>
                  </a:lnTo>
                  <a:close/>
                </a:path>
                <a:path w="417195" h="732789">
                  <a:moveTo>
                    <a:pt x="343750" y="44056"/>
                  </a:moveTo>
                  <a:lnTo>
                    <a:pt x="342061" y="37236"/>
                  </a:lnTo>
                  <a:lnTo>
                    <a:pt x="337934" y="31559"/>
                  </a:lnTo>
                  <a:lnTo>
                    <a:pt x="331724" y="27774"/>
                  </a:lnTo>
                  <a:lnTo>
                    <a:pt x="324535" y="26682"/>
                  </a:lnTo>
                  <a:lnTo>
                    <a:pt x="317715" y="28384"/>
                  </a:lnTo>
                  <a:lnTo>
                    <a:pt x="312039" y="32512"/>
                  </a:lnTo>
                  <a:lnTo>
                    <a:pt x="308254" y="38722"/>
                  </a:lnTo>
                  <a:lnTo>
                    <a:pt x="307162" y="45910"/>
                  </a:lnTo>
                  <a:lnTo>
                    <a:pt x="308864" y="52730"/>
                  </a:lnTo>
                  <a:lnTo>
                    <a:pt x="312991" y="58407"/>
                  </a:lnTo>
                  <a:lnTo>
                    <a:pt x="319201" y="62191"/>
                  </a:lnTo>
                  <a:lnTo>
                    <a:pt x="326390" y="63284"/>
                  </a:lnTo>
                  <a:lnTo>
                    <a:pt x="333197" y="61582"/>
                  </a:lnTo>
                  <a:lnTo>
                    <a:pt x="338886" y="57454"/>
                  </a:lnTo>
                  <a:lnTo>
                    <a:pt x="342671" y="51244"/>
                  </a:lnTo>
                  <a:lnTo>
                    <a:pt x="343750" y="44056"/>
                  </a:lnTo>
                  <a:close/>
                </a:path>
                <a:path w="417195" h="732789">
                  <a:moveTo>
                    <a:pt x="365747" y="211721"/>
                  </a:moveTo>
                  <a:lnTo>
                    <a:pt x="364058" y="204914"/>
                  </a:lnTo>
                  <a:lnTo>
                    <a:pt x="359930" y="199237"/>
                  </a:lnTo>
                  <a:lnTo>
                    <a:pt x="353720" y="195440"/>
                  </a:lnTo>
                  <a:lnTo>
                    <a:pt x="346532" y="194360"/>
                  </a:lnTo>
                  <a:lnTo>
                    <a:pt x="339712" y="196049"/>
                  </a:lnTo>
                  <a:lnTo>
                    <a:pt x="334035" y="200177"/>
                  </a:lnTo>
                  <a:lnTo>
                    <a:pt x="330250" y="206387"/>
                  </a:lnTo>
                  <a:lnTo>
                    <a:pt x="329158" y="213575"/>
                  </a:lnTo>
                  <a:lnTo>
                    <a:pt x="330860" y="220395"/>
                  </a:lnTo>
                  <a:lnTo>
                    <a:pt x="334987" y="226072"/>
                  </a:lnTo>
                  <a:lnTo>
                    <a:pt x="341198" y="229857"/>
                  </a:lnTo>
                  <a:lnTo>
                    <a:pt x="348386" y="230949"/>
                  </a:lnTo>
                  <a:lnTo>
                    <a:pt x="355193" y="229247"/>
                  </a:lnTo>
                  <a:lnTo>
                    <a:pt x="360883" y="225120"/>
                  </a:lnTo>
                  <a:lnTo>
                    <a:pt x="364667" y="218909"/>
                  </a:lnTo>
                  <a:lnTo>
                    <a:pt x="365747" y="211721"/>
                  </a:lnTo>
                  <a:close/>
                </a:path>
                <a:path w="417195" h="732789">
                  <a:moveTo>
                    <a:pt x="391414" y="141224"/>
                  </a:moveTo>
                  <a:lnTo>
                    <a:pt x="389712" y="134416"/>
                  </a:lnTo>
                  <a:lnTo>
                    <a:pt x="385584" y="128739"/>
                  </a:lnTo>
                  <a:lnTo>
                    <a:pt x="379374" y="124955"/>
                  </a:lnTo>
                  <a:lnTo>
                    <a:pt x="372186" y="123863"/>
                  </a:lnTo>
                  <a:lnTo>
                    <a:pt x="365379" y="125564"/>
                  </a:lnTo>
                  <a:lnTo>
                    <a:pt x="359702" y="129692"/>
                  </a:lnTo>
                  <a:lnTo>
                    <a:pt x="355904" y="135902"/>
                  </a:lnTo>
                  <a:lnTo>
                    <a:pt x="354825" y="143090"/>
                  </a:lnTo>
                  <a:lnTo>
                    <a:pt x="356514" y="149898"/>
                  </a:lnTo>
                  <a:lnTo>
                    <a:pt x="360654" y="155575"/>
                  </a:lnTo>
                  <a:lnTo>
                    <a:pt x="366852" y="159372"/>
                  </a:lnTo>
                  <a:lnTo>
                    <a:pt x="374040" y="160451"/>
                  </a:lnTo>
                  <a:lnTo>
                    <a:pt x="380860" y="158762"/>
                  </a:lnTo>
                  <a:lnTo>
                    <a:pt x="386537" y="154635"/>
                  </a:lnTo>
                  <a:lnTo>
                    <a:pt x="390321" y="148424"/>
                  </a:lnTo>
                  <a:lnTo>
                    <a:pt x="391414" y="141224"/>
                  </a:lnTo>
                  <a:close/>
                </a:path>
                <a:path w="417195" h="732789">
                  <a:moveTo>
                    <a:pt x="417068" y="70739"/>
                  </a:moveTo>
                  <a:lnTo>
                    <a:pt x="415366" y="63919"/>
                  </a:lnTo>
                  <a:lnTo>
                    <a:pt x="411238" y="58242"/>
                  </a:lnTo>
                  <a:lnTo>
                    <a:pt x="405028" y="54457"/>
                  </a:lnTo>
                  <a:lnTo>
                    <a:pt x="397840" y="53365"/>
                  </a:lnTo>
                  <a:lnTo>
                    <a:pt x="391033" y="55067"/>
                  </a:lnTo>
                  <a:lnTo>
                    <a:pt x="385356" y="59194"/>
                  </a:lnTo>
                  <a:lnTo>
                    <a:pt x="381558" y="65405"/>
                  </a:lnTo>
                  <a:lnTo>
                    <a:pt x="380479" y="72593"/>
                  </a:lnTo>
                  <a:lnTo>
                    <a:pt x="382181" y="79413"/>
                  </a:lnTo>
                  <a:lnTo>
                    <a:pt x="386308" y="85090"/>
                  </a:lnTo>
                  <a:lnTo>
                    <a:pt x="392506" y="88874"/>
                  </a:lnTo>
                  <a:lnTo>
                    <a:pt x="399707" y="89966"/>
                  </a:lnTo>
                  <a:lnTo>
                    <a:pt x="406514" y="88265"/>
                  </a:lnTo>
                  <a:lnTo>
                    <a:pt x="412191" y="84137"/>
                  </a:lnTo>
                  <a:lnTo>
                    <a:pt x="415975" y="77927"/>
                  </a:lnTo>
                  <a:lnTo>
                    <a:pt x="417068" y="70739"/>
                  </a:lnTo>
                  <a:close/>
                </a:path>
              </a:pathLst>
            </a:custGeom>
            <a:solidFill>
              <a:srgbClr val="0027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5486400" y="3278155"/>
            <a:ext cx="1981200" cy="1323439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Protéjase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usted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y a sus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hijos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del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sarampión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con la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vacuna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contra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el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sarampión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, las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paperas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y la </a:t>
            </a:r>
            <a:r>
              <a:rPr lang="en-US" sz="1400" b="1" dirty="0" err="1">
                <a:solidFill>
                  <a:srgbClr val="55234D"/>
                </a:solidFill>
                <a:latin typeface="DIN-MEDIUM" pitchFamily="2" charset="77"/>
              </a:rPr>
              <a:t>rubéola</a:t>
            </a:r>
            <a:r>
              <a:rPr lang="en-US" sz="1400" b="1" dirty="0">
                <a:solidFill>
                  <a:srgbClr val="55234D"/>
                </a:solidFill>
                <a:latin typeface="DIN-MEDIUM" pitchFamily="2" charset="77"/>
              </a:rPr>
              <a:t> (MMR o triple viral). </a:t>
            </a:r>
            <a:endParaRPr lang="en-US" sz="1400" dirty="0">
              <a:solidFill>
                <a:srgbClr val="55234D"/>
              </a:solidFill>
              <a:latin typeface="DIN-MEDIUM" pitchFamily="2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DE54C36-3A19-EB76-59B8-F7C6F9A225B3}"/>
              </a:ext>
            </a:extLst>
          </p:cNvPr>
          <p:cNvSpPr txBox="1"/>
          <p:nvPr/>
        </p:nvSpPr>
        <p:spPr>
          <a:xfrm>
            <a:off x="-711200" y="3483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3" name="object 16">
            <a:extLst>
              <a:ext uri="{FF2B5EF4-FFF2-40B4-BE49-F238E27FC236}">
                <a16:creationId xmlns:a16="http://schemas.microsoft.com/office/drawing/2014/main" id="{CE0C9BCB-72BE-215C-26DB-A17E230689CD}"/>
              </a:ext>
            </a:extLst>
          </p:cNvPr>
          <p:cNvSpPr txBox="1"/>
          <p:nvPr/>
        </p:nvSpPr>
        <p:spPr>
          <a:xfrm>
            <a:off x="381000" y="5708229"/>
            <a:ext cx="3352799" cy="2936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84150" marR="5080" indent="-171450">
              <a:spcBef>
                <a:spcPts val="1050"/>
              </a:spcBef>
            </a:pP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1. 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Consulte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con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su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m</a:t>
            </a:r>
            <a:r>
              <a:rPr lang="en-US" sz="900" b="1" dirty="0" err="1">
                <a:latin typeface="Georgia" panose="02040502050405020303" pitchFamily="18" charset="0"/>
              </a:rPr>
              <a:t>é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dico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,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enfermera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o 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cl</a:t>
            </a:r>
            <a:r>
              <a:rPr lang="en-US" sz="900" b="1" dirty="0" err="1">
                <a:latin typeface="Georgia" panose="02040502050405020303" pitchFamily="18" charset="0"/>
              </a:rPr>
              <a:t>í</a:t>
            </a:r>
            <a:r>
              <a:rPr lang="en-US" sz="900" b="1" dirty="0" err="1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nica</a:t>
            </a: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Calibri"/>
              </a:rPr>
              <a:t> 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to para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asegurarse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de que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todos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esten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protegidos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contra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el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 </a:t>
            </a:r>
            <a:r>
              <a:rPr lang="en-US" sz="900" dirty="0" err="1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sarampion</a:t>
            </a:r>
            <a:r>
              <a:rPr lang="en-US" sz="900" dirty="0">
                <a:solidFill>
                  <a:srgbClr val="231F20"/>
                </a:solidFill>
                <a:latin typeface="Georgia" panose="02040502050405020303" pitchFamily="18" charset="0"/>
                <a:cs typeface="Palatino Linotype"/>
              </a:rPr>
              <a:t>.  </a:t>
            </a:r>
            <a:endParaRPr lang="en-US" sz="900" dirty="0">
              <a:latin typeface="Georgia" panose="02040502050405020303" pitchFamily="18" charset="0"/>
              <a:cs typeface="Palatino Linotype"/>
            </a:endParaRPr>
          </a:p>
        </p:txBody>
      </p:sp>
      <p:sp>
        <p:nvSpPr>
          <p:cNvPr id="14" name="object 20">
            <a:extLst>
              <a:ext uri="{FF2B5EF4-FFF2-40B4-BE49-F238E27FC236}">
                <a16:creationId xmlns:a16="http://schemas.microsoft.com/office/drawing/2014/main" id="{2FF2CE8E-F76F-8437-A891-6FA0C8534A3E}"/>
              </a:ext>
            </a:extLst>
          </p:cNvPr>
          <p:cNvSpPr txBox="1"/>
          <p:nvPr/>
        </p:nvSpPr>
        <p:spPr>
          <a:xfrm>
            <a:off x="4327144" y="5965065"/>
            <a:ext cx="3216656" cy="4321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84150" marR="5080" indent="-171450" algn="l">
              <a:spcBef>
                <a:spcPts val="1050"/>
              </a:spcBef>
            </a:pPr>
            <a:r>
              <a:rPr lang="en-US" sz="900" b="1" dirty="0">
                <a:solidFill>
                  <a:srgbClr val="231F20"/>
                </a:solidFill>
                <a:latin typeface="Georgia" panose="02040502050405020303" pitchFamily="18" charset="0"/>
                <a:cs typeface="Arial"/>
              </a:rPr>
              <a:t>1.  </a:t>
            </a:r>
            <a:r>
              <a:rPr lang="en-US" sz="900" b="1" dirty="0" err="1">
                <a:latin typeface="Georgia" panose="02040502050405020303" pitchFamily="18" charset="0"/>
              </a:rPr>
              <a:t>Manténgase</a:t>
            </a:r>
            <a:r>
              <a:rPr lang="en-US" sz="900" b="1" dirty="0">
                <a:latin typeface="Georgia" panose="02040502050405020303" pitchFamily="18" charset="0"/>
              </a:rPr>
              <a:t> </a:t>
            </a:r>
            <a:r>
              <a:rPr lang="en-US" sz="900" b="1" dirty="0" err="1">
                <a:latin typeface="Georgia" panose="02040502050405020303" pitchFamily="18" charset="0"/>
              </a:rPr>
              <a:t>alerta</a:t>
            </a:r>
            <a:r>
              <a:rPr lang="en-US" sz="900" b="1" dirty="0">
                <a:latin typeface="Georgia" panose="02040502050405020303" pitchFamily="18" charset="0"/>
              </a:rPr>
              <a:t> a </a:t>
            </a:r>
            <a:r>
              <a:rPr lang="en-US" sz="900" b="1" dirty="0" err="1">
                <a:latin typeface="Georgia" panose="02040502050405020303" pitchFamily="18" charset="0"/>
              </a:rPr>
              <a:t>los</a:t>
            </a:r>
            <a:r>
              <a:rPr lang="en-US" sz="900" b="1" dirty="0">
                <a:latin typeface="Georgia" panose="02040502050405020303" pitchFamily="18" charset="0"/>
              </a:rPr>
              <a:t> </a:t>
            </a:r>
            <a:r>
              <a:rPr lang="en-US" sz="900" b="1" dirty="0" err="1">
                <a:latin typeface="Georgia" panose="02040502050405020303" pitchFamily="18" charset="0"/>
              </a:rPr>
              <a:t>síntomas</a:t>
            </a:r>
            <a:r>
              <a:rPr lang="en-US" sz="900" b="1" dirty="0">
                <a:latin typeface="Georgia" panose="02040502050405020303" pitchFamily="18" charset="0"/>
              </a:rPr>
              <a:t> del </a:t>
            </a:r>
            <a:r>
              <a:rPr lang="en-US" sz="900" b="1" dirty="0" err="1">
                <a:latin typeface="Georgia" panose="02040502050405020303" pitchFamily="18" charset="0"/>
              </a:rPr>
              <a:t>sarampión</a:t>
            </a:r>
            <a:r>
              <a:rPr lang="en-US" sz="900" b="1" dirty="0">
                <a:latin typeface="Georgia" panose="02040502050405020303" pitchFamily="18" charset="0"/>
              </a:rPr>
              <a:t> </a:t>
            </a:r>
            <a:r>
              <a:rPr lang="en-US" sz="900" b="1" dirty="0" err="1">
                <a:latin typeface="Georgia" panose="02040502050405020303" pitchFamily="18" charset="0"/>
              </a:rPr>
              <a:t>durante</a:t>
            </a:r>
            <a:r>
              <a:rPr lang="en-US" sz="900" b="1" dirty="0">
                <a:latin typeface="Georgia" panose="02040502050405020303" pitchFamily="18" charset="0"/>
              </a:rPr>
              <a:t> 3 </a:t>
            </a:r>
            <a:r>
              <a:rPr lang="en-US" sz="900" b="1" dirty="0" err="1">
                <a:latin typeface="Georgia" panose="02040502050405020303" pitchFamily="18" charset="0"/>
              </a:rPr>
              <a:t>semanas</a:t>
            </a:r>
            <a:r>
              <a:rPr lang="en-US" sz="900" b="1" dirty="0">
                <a:latin typeface="Georgia" panose="02040502050405020303" pitchFamily="18" charset="0"/>
              </a:rPr>
              <a:t> </a:t>
            </a:r>
            <a:r>
              <a:rPr lang="en-US" sz="900" dirty="0" err="1">
                <a:latin typeface="Georgia" panose="02040502050405020303" pitchFamily="18" charset="0"/>
              </a:rPr>
              <a:t>después</a:t>
            </a:r>
            <a:r>
              <a:rPr lang="en-US" sz="900" dirty="0">
                <a:latin typeface="Georgia" panose="02040502050405020303" pitchFamily="18" charset="0"/>
              </a:rPr>
              <a:t> de </a:t>
            </a:r>
            <a:r>
              <a:rPr lang="en-US" sz="900" dirty="0" err="1">
                <a:latin typeface="Georgia" panose="02040502050405020303" pitchFamily="18" charset="0"/>
              </a:rPr>
              <a:t>su</a:t>
            </a:r>
            <a:r>
              <a:rPr lang="en-US" sz="900" dirty="0">
                <a:latin typeface="Georgia" panose="02040502050405020303" pitchFamily="18" charset="0"/>
              </a:rPr>
              <a:t> </a:t>
            </a:r>
            <a:r>
              <a:rPr lang="en-US" sz="900" dirty="0" err="1">
                <a:latin typeface="Georgia" panose="02040502050405020303" pitchFamily="18" charset="0"/>
              </a:rPr>
              <a:t>regreso</a:t>
            </a:r>
            <a:r>
              <a:rPr lang="en-US" sz="900" dirty="0">
                <a:latin typeface="Georgia" panose="02040502050405020303" pitchFamily="18" charset="0"/>
              </a:rPr>
              <a:t>. El </a:t>
            </a:r>
            <a:r>
              <a:rPr lang="en-US" sz="900" dirty="0" err="1">
                <a:latin typeface="Georgia" panose="02040502050405020303" pitchFamily="18" charset="0"/>
              </a:rPr>
              <a:t>sarampión</a:t>
            </a:r>
            <a:r>
              <a:rPr lang="en-US" sz="900" dirty="0">
                <a:latin typeface="Georgia" panose="02040502050405020303" pitchFamily="18" charset="0"/>
              </a:rPr>
              <a:t> es</a:t>
            </a:r>
            <a:r>
              <a:rPr lang="en-US" sz="900" b="1" dirty="0">
                <a:latin typeface="Georgia" panose="02040502050405020303" pitchFamily="18" charset="0"/>
              </a:rPr>
              <a:t> </a:t>
            </a:r>
            <a:r>
              <a:rPr lang="en-US" sz="900" b="1" dirty="0" err="1">
                <a:latin typeface="Georgia" panose="02040502050405020303" pitchFamily="18" charset="0"/>
              </a:rPr>
              <a:t>muy</a:t>
            </a:r>
            <a:r>
              <a:rPr lang="en-US" sz="900" b="1" dirty="0">
                <a:latin typeface="Georgia" panose="02040502050405020303" pitchFamily="18" charset="0"/>
              </a:rPr>
              <a:t> </a:t>
            </a:r>
            <a:r>
              <a:rPr lang="en-US" sz="900" b="1" dirty="0" err="1">
                <a:latin typeface="Georgia" panose="02040502050405020303" pitchFamily="18" charset="0"/>
              </a:rPr>
              <a:t>contagioso</a:t>
            </a:r>
            <a:r>
              <a:rPr lang="en-US" sz="900" b="1" dirty="0">
                <a:latin typeface="Georgia" panose="02040502050405020303" pitchFamily="18" charset="0"/>
              </a:rPr>
              <a:t> </a:t>
            </a:r>
            <a:r>
              <a:rPr lang="en-US" sz="900" dirty="0">
                <a:latin typeface="Georgia" panose="02040502050405020303" pitchFamily="18" charset="0"/>
              </a:rPr>
              <a:t>y se </a:t>
            </a:r>
            <a:r>
              <a:rPr lang="en-US" sz="900" dirty="0" err="1">
                <a:latin typeface="Georgia" panose="02040502050405020303" pitchFamily="18" charset="0"/>
              </a:rPr>
              <a:t>propaga</a:t>
            </a:r>
            <a:r>
              <a:rPr lang="en-US" sz="900" dirty="0">
                <a:latin typeface="Georgia" panose="02040502050405020303" pitchFamily="18" charset="0"/>
              </a:rPr>
              <a:t> </a:t>
            </a:r>
            <a:r>
              <a:rPr lang="en-US" sz="900" dirty="0" err="1">
                <a:latin typeface="Georgia" panose="02040502050405020303" pitchFamily="18" charset="0"/>
              </a:rPr>
              <a:t>rápidamente</a:t>
            </a:r>
            <a:r>
              <a:rPr lang="en-US" sz="900" dirty="0">
                <a:latin typeface="Georgia" panose="02040502050405020303" pitchFamily="18" charset="0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1066D8F39A3840A316D41896F52509" ma:contentTypeVersion="20" ma:contentTypeDescription="Create a new document." ma:contentTypeScope="" ma:versionID="bc93a1acc69cb8f9c9265f38bc2cf0db">
  <xsd:schema xmlns:xsd="http://www.w3.org/2001/XMLSchema" xmlns:xs="http://www.w3.org/2001/XMLSchema" xmlns:p="http://schemas.microsoft.com/office/2006/metadata/properties" xmlns:ns2="9bb6b860-7d2c-4fe4-9d45-75849a769a4a" xmlns:ns3="f3b0c417-4e2e-4376-8274-cee899b23daa" targetNamespace="http://schemas.microsoft.com/office/2006/metadata/properties" ma:root="true" ma:fieldsID="975634002a51ab227a3ce8eb02465ed2" ns2:_="" ns3:_="">
    <xsd:import namespace="9bb6b860-7d2c-4fe4-9d45-75849a769a4a"/>
    <xsd:import namespace="f3b0c417-4e2e-4376-8274-cee899b23d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b6b860-7d2c-4fe4-9d45-75849a769a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a7d435f-bc0a-452e-b7b2-4cb57826a0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b0c417-4e2e-4376-8274-cee899b23da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db7ae8e-6014-44ce-a595-96832c93c241}" ma:internalName="TaxCatchAll" ma:showField="CatchAllData" ma:web="f3b0c417-4e2e-4376-8274-cee899b23da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3b0c417-4e2e-4376-8274-cee899b23daa" xsi:nil="true"/>
    <lcf76f155ced4ddcb4097134ff3c332f xmlns="9bb6b860-7d2c-4fe4-9d45-75849a769a4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4025972-238B-49E5-AA45-102E4B8F5A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b6b860-7d2c-4fe4-9d45-75849a769a4a"/>
    <ds:schemaRef ds:uri="f3b0c417-4e2e-4376-8274-cee899b23d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65F7A8C-A27F-4192-8200-8025790F0C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F85421-C194-40E8-9F33-800DFA82C6F4}">
  <ds:schemaRefs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f3b0c417-4e2e-4376-8274-cee899b23daa"/>
    <ds:schemaRef ds:uri="9bb6b860-7d2c-4fe4-9d45-75849a769a4a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398</Words>
  <Application>Microsoft Office PowerPoint</Application>
  <PresentationFormat>Custom</PresentationFormat>
  <Paragraphs>23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Aptos</vt:lpstr>
      <vt:lpstr>Arial</vt:lpstr>
      <vt:lpstr>Calibri</vt:lpstr>
      <vt:lpstr>DIN</vt:lpstr>
      <vt:lpstr>DIN-MEDIUM</vt:lpstr>
      <vt:lpstr>Galvji</vt:lpstr>
      <vt:lpstr>Georgia</vt:lpstr>
      <vt:lpstr>Trebuchet MS</vt:lpstr>
      <vt:lpstr>Office Theme</vt:lpstr>
      <vt:lpstr>PREVENCIÓN 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Mario Garza</cp:lastModifiedBy>
  <cp:revision>10</cp:revision>
  <dcterms:created xsi:type="dcterms:W3CDTF">2025-05-15T19:39:39Z</dcterms:created>
  <dcterms:modified xsi:type="dcterms:W3CDTF">2026-08-20T06:12:39Z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2025-05-15T00:00:00Z</vt:filetime>
  </property>
  <property fmtid="{D5CDD505-2E9C-101B-9397-08002B2CF9AE}" pid="3" name="Creator">
    <vt:lpwstr>Adobe InDesign 20.3 (Macintosh)</vt:lpwstr>
  </property>
  <property fmtid="{D5CDD505-2E9C-101B-9397-08002B2CF9AE}" pid="4" name="LastSaved">
    <vt:filetime>2025-05-15T00:00:00Z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0x010100E61066D8F39A3840A316D41896F52509</vt:lpwstr>
  </property>
  <property fmtid="{D5CDD505-2E9C-101B-9397-08002B2CF9AE}" pid="7" name="MediaServiceImageTags">
    <vt:lpwstr/>
  </property>
  <property fmtid="{D5CDD505-2E9C-101B-9397-08002B2CF9AE}" pid="8" name="MSIP_Label_7b94a7b8-f06c-4dfe-bdcc-9b548fd58c31_Enabled">
    <vt:lpwstr>true</vt:lpwstr>
  </property>
  <property fmtid="{D5CDD505-2E9C-101B-9397-08002B2CF9AE}" pid="9" name="MSIP_Label_7b94a7b8-f06c-4dfe-bdcc-9b548fd58c31_SetDate">
    <vt:lpwstr>2025-05-20T13:27:19Z</vt:lpwstr>
  </property>
  <property fmtid="{D5CDD505-2E9C-101B-9397-08002B2CF9AE}" pid="10" name="MSIP_Label_7b94a7b8-f06c-4dfe-bdcc-9b548fd58c31_Method">
    <vt:lpwstr>Privileged</vt:lpwstr>
  </property>
  <property fmtid="{D5CDD505-2E9C-101B-9397-08002B2CF9AE}" pid="11" name="MSIP_Label_7b94a7b8-f06c-4dfe-bdcc-9b548fd58c31_Name">
    <vt:lpwstr>7b94a7b8-f06c-4dfe-bdcc-9b548fd58c31</vt:lpwstr>
  </property>
  <property fmtid="{D5CDD505-2E9C-101B-9397-08002B2CF9AE}" pid="12" name="MSIP_Label_7b94a7b8-f06c-4dfe-bdcc-9b548fd58c31_SiteId">
    <vt:lpwstr>9ce70869-60db-44fd-abe8-d2767077fc8f</vt:lpwstr>
  </property>
  <property fmtid="{D5CDD505-2E9C-101B-9397-08002B2CF9AE}" pid="13" name="MSIP_Label_7b94a7b8-f06c-4dfe-bdcc-9b548fd58c31_ActionId">
    <vt:lpwstr>b587b982-da90-43f8-960c-f6fd3ecc537f</vt:lpwstr>
  </property>
  <property fmtid="{D5CDD505-2E9C-101B-9397-08002B2CF9AE}" pid="14" name="MSIP_Label_7b94a7b8-f06c-4dfe-bdcc-9b548fd58c31_ContentBits">
    <vt:lpwstr>0</vt:lpwstr>
  </property>
</Properties>
</file>