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sldIdLst>
    <p:sldId id="256" r:id="rId4"/>
  </p:sldIdLst>
  <p:sldSz cx="7772400" cy="10058400"/>
  <p:notesSz cx="7772400" cy="10058400"/>
  <p:embeddedFontLst>
    <p:embeddedFont>
      <p:font typeface="DIN" panose="020B0604020202020204" charset="0"/>
      <p:regular r:id="rId5"/>
      <p:bold r:id="rId6"/>
    </p:embeddedFont>
    <p:embeddedFont>
      <p:font typeface="DIN-MEDIUM" charset="0"/>
      <p:regular r:id="rId7"/>
      <p:bold r:id="rId8"/>
    </p:embeddedFont>
    <p:embeddedFont>
      <p:font typeface="Georgia" panose="02040502050405020303" pitchFamily="18" charset="0"/>
      <p:regular r:id="rId9"/>
      <p:bold r:id="rId10"/>
      <p:italic r:id="rId11"/>
      <p:boldItalic r:id="rId12"/>
    </p:embeddedFont>
    <p:embeddedFont>
      <p:font typeface="Trebuchet MS" panose="020B060302020202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DF96442-A05D-52E0-C9F3-13BEA7C15F97}" name="Rivera, Maria I. (CDC/NCIRD/DVD)" initials="MR" userId="S::wux6@cdc.gov::b14b46a0-fedf-475e-9f62-4c899d8622df" providerId="AD"/>
  <p188:author id="{16B7944F-BB06-330D-EDB0-2CF294AD207D}" name="Nino, Domenica (CDC/NCIRD/DVD) (CTR)" initials="DN" userId="S::xgv0@cdc.gov::1869ffd6-b4b6-4741-a01f-781431697b8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1990" autoAdjust="0"/>
    <p:restoredTop sz="94710"/>
  </p:normalViewPr>
  <p:slideViewPr>
    <p:cSldViewPr>
      <p:cViewPr varScale="1">
        <p:scale>
          <a:sx n="62" d="100"/>
          <a:sy n="62" d="100"/>
        </p:scale>
        <p:origin x="2832" y="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microsoft.com/office/2018/10/relationships/authors" Target="author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12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/>
          <a:lstStyle>
            <a:lvl1pPr>
              <a:defRPr sz="37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A14D3E00-2574-4764-2152-05293ACD177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99D1A841-808D-93B6-EB98-0894293658F6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54F3B-C1E7-124A-B8BD-68491DC02991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180BB72E-224A-1F0A-A482-0784A3DA58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F470D-BC8D-FD4F-84C4-39E9211CFE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30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7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>
            <a:extLst>
              <a:ext uri="{FF2B5EF4-FFF2-40B4-BE49-F238E27FC236}">
                <a16:creationId xmlns:a16="http://schemas.microsoft.com/office/drawing/2014/main" id="{64F0C7C4-F79D-59ED-CB02-ACFFB0830FB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id="{381BFEEE-4B14-58BA-CA39-576386E97F17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1A70C-8405-FB49-81C8-2A043DA8056E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6" name="Holder 6">
            <a:extLst>
              <a:ext uri="{FF2B5EF4-FFF2-40B4-BE49-F238E27FC236}">
                <a16:creationId xmlns:a16="http://schemas.microsoft.com/office/drawing/2014/main" id="{7DC57B63-B055-CDFB-238D-DA57191332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F9666-5F5A-7A49-9673-BA91CEF346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891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7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5C36CD3A-679B-22C6-DE6A-2B75872FC3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3F462D80-4736-D042-974E-75EA15445D67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FB067-4710-2144-91F8-8AE12A4F0E9E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5FEE250F-2199-9CFF-08D7-DC72BA5436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57DDE-EC47-8B4D-A9A1-5ACBC37153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072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7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4">
            <a:extLst>
              <a:ext uri="{FF2B5EF4-FFF2-40B4-BE49-F238E27FC236}">
                <a16:creationId xmlns:a16="http://schemas.microsoft.com/office/drawing/2014/main" id="{4F90FD40-9CA6-B61A-0AB0-F93F2E5E3D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Holder 5">
            <a:extLst>
              <a:ext uri="{FF2B5EF4-FFF2-40B4-BE49-F238E27FC236}">
                <a16:creationId xmlns:a16="http://schemas.microsoft.com/office/drawing/2014/main" id="{823B1D1A-A278-5981-169B-7550A1A2CC85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6927A-7E90-FB40-96DB-BB7614277F43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A77C96CF-119A-F8FD-A7A2-39EDA18E09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B106F-E942-6149-9833-834162C0F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241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>
            <a:extLst>
              <a:ext uri="{FF2B5EF4-FFF2-40B4-BE49-F238E27FC236}">
                <a16:creationId xmlns:a16="http://schemas.microsoft.com/office/drawing/2014/main" id="{90EF9B2A-7073-6B5C-D8EB-0ED14B240F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Holder 5">
            <a:extLst>
              <a:ext uri="{FF2B5EF4-FFF2-40B4-BE49-F238E27FC236}">
                <a16:creationId xmlns:a16="http://schemas.microsoft.com/office/drawing/2014/main" id="{56C50972-BA30-D2E9-8D98-C93EE79292DF}"/>
              </a:ext>
            </a:extLst>
          </p:cNvPr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6DC31-2AC6-E14B-AD1A-3AED93BDF3D4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4" name="Holder 6">
            <a:extLst>
              <a:ext uri="{FF2B5EF4-FFF2-40B4-BE49-F238E27FC236}">
                <a16:creationId xmlns:a16="http://schemas.microsoft.com/office/drawing/2014/main" id="{011BA2CB-6492-C84C-541A-895128EEB7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6F193-DC8A-7F4C-A881-6CFAB6E1CF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18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g object 16">
            <a:extLst>
              <a:ext uri="{FF2B5EF4-FFF2-40B4-BE49-F238E27FC236}">
                <a16:creationId xmlns:a16="http://schemas.microsoft.com/office/drawing/2014/main" id="{0FA0F3B6-FB9B-D2D7-782F-F0D688A67B76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7772400" cy="2365375"/>
          </a:xfrm>
          <a:custGeom>
            <a:avLst/>
            <a:gdLst>
              <a:gd name="T0" fmla="*/ 7772400 w 7772400"/>
              <a:gd name="T1" fmla="*/ 0 h 2364740"/>
              <a:gd name="T2" fmla="*/ 0 w 7772400"/>
              <a:gd name="T3" fmla="*/ 0 h 2364740"/>
              <a:gd name="T4" fmla="*/ 0 w 7772400"/>
              <a:gd name="T5" fmla="*/ 2365273 h 2364740"/>
              <a:gd name="T6" fmla="*/ 7772400 w 7772400"/>
              <a:gd name="T7" fmla="*/ 2365273 h 2364740"/>
              <a:gd name="T8" fmla="*/ 7772400 w 7772400"/>
              <a:gd name="T9" fmla="*/ 0 h 23647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72400" h="2364740">
                <a:moveTo>
                  <a:pt x="7772400" y="0"/>
                </a:moveTo>
                <a:lnTo>
                  <a:pt x="0" y="0"/>
                </a:lnTo>
                <a:lnTo>
                  <a:pt x="0" y="2364638"/>
                </a:lnTo>
                <a:lnTo>
                  <a:pt x="7772400" y="2364638"/>
                </a:lnTo>
                <a:lnTo>
                  <a:pt x="7772400" y="0"/>
                </a:lnTo>
                <a:close/>
              </a:path>
            </a:pathLst>
          </a:custGeom>
          <a:solidFill>
            <a:srgbClr val="D61C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8" name="Holder 2">
            <a:extLst>
              <a:ext uri="{FF2B5EF4-FFF2-40B4-BE49-F238E27FC236}">
                <a16:creationId xmlns:a16="http://schemas.microsoft.com/office/drawing/2014/main" id="{DFCC37C0-3948-0665-4CEA-34EF14379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304800"/>
            <a:ext cx="65643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/>
          </a:p>
        </p:txBody>
      </p:sp>
      <p:sp>
        <p:nvSpPr>
          <p:cNvPr id="1029" name="Holder 3">
            <a:extLst>
              <a:ext uri="{FF2B5EF4-FFF2-40B4-BE49-F238E27FC236}">
                <a16:creationId xmlns:a16="http://schemas.microsoft.com/office/drawing/2014/main" id="{3F243A81-4D8F-84B2-0999-E2375AC1F9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12988"/>
            <a:ext cx="69945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/>
          </a:p>
        </p:txBody>
      </p:sp>
      <p:sp>
        <p:nvSpPr>
          <p:cNvPr id="1030" name="Holder 4">
            <a:extLst>
              <a:ext uri="{FF2B5EF4-FFF2-40B4-BE49-F238E27FC236}">
                <a16:creationId xmlns:a16="http://schemas.microsoft.com/office/drawing/2014/main" id="{89108623-1702-CC5B-370A-FA17CD0E27A9}"/>
              </a:ext>
            </a:extLst>
          </p:cNvPr>
          <p:cNvSpPr>
            <a:spLocks noGrp="1" noChangeArrowheads="1"/>
          </p:cNvSpPr>
          <p:nvPr>
            <p:ph type="ftr" sz="quarter" idx="5"/>
          </p:nvPr>
        </p:nvSpPr>
        <p:spPr bwMode="auto">
          <a:xfrm>
            <a:off x="2643188" y="9353550"/>
            <a:ext cx="2486025" cy="503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1" name="Holder 5">
            <a:extLst>
              <a:ext uri="{FF2B5EF4-FFF2-40B4-BE49-F238E27FC236}">
                <a16:creationId xmlns:a16="http://schemas.microsoft.com/office/drawing/2014/main" id="{08D469BD-7CEE-C852-C9AA-6A4F3B72EDE4}"/>
              </a:ext>
            </a:extLst>
          </p:cNvPr>
          <p:cNvSpPr>
            <a:spLocks noGrp="1" noChangeArrowheads="1"/>
          </p:cNvSpPr>
          <p:nvPr>
            <p:ph type="dt" sz="half" idx="6"/>
          </p:nvPr>
        </p:nvSpPr>
        <p:spPr bwMode="auto">
          <a:xfrm>
            <a:off x="388938" y="9353550"/>
            <a:ext cx="1787525" cy="503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1" hangingPunct="1"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EDC7FEC-3D91-984D-B792-72C2481E62C3}" type="datetimeFigureOut">
              <a:rPr lang="en-US" altLang="en-US"/>
              <a:pPr>
                <a:defRPr/>
              </a:pPr>
              <a:t>8/20/2026</a:t>
            </a:fld>
            <a:endParaRPr lang="en-US" altLang="en-US"/>
          </a:p>
        </p:txBody>
      </p:sp>
      <p:sp>
        <p:nvSpPr>
          <p:cNvPr id="1032" name="Holder 6">
            <a:extLst>
              <a:ext uri="{FF2B5EF4-FFF2-40B4-BE49-F238E27FC236}">
                <a16:creationId xmlns:a16="http://schemas.microsoft.com/office/drawing/2014/main" id="{6E8EC39D-78DE-ECA1-0AED-79AF27E457F6}"/>
              </a:ext>
            </a:extLst>
          </p:cNvPr>
          <p:cNvSpPr>
            <a:spLocks noGrp="1" noChangeArrowheads="1"/>
          </p:cNvSpPr>
          <p:nvPr>
            <p:ph type="sldNum" sz="quarter" idx="7"/>
          </p:nvPr>
        </p:nvSpPr>
        <p:spPr bwMode="auto">
          <a:xfrm>
            <a:off x="5595938" y="9353550"/>
            <a:ext cx="1787525" cy="503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43AD30-F002-CF4A-A374-DB9FA8F17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7">
            <a:extLst>
              <a:ext uri="{FF2B5EF4-FFF2-40B4-BE49-F238E27FC236}">
                <a16:creationId xmlns:a16="http://schemas.microsoft.com/office/drawing/2014/main" id="{17933781-59F6-3C04-11EE-0CF71155C6F4}"/>
              </a:ext>
            </a:extLst>
          </p:cNvPr>
          <p:cNvSpPr>
            <a:spLocks/>
          </p:cNvSpPr>
          <p:nvPr/>
        </p:nvSpPr>
        <p:spPr bwMode="auto">
          <a:xfrm>
            <a:off x="0" y="6826629"/>
            <a:ext cx="7772400" cy="3231771"/>
          </a:xfrm>
          <a:custGeom>
            <a:avLst/>
            <a:gdLst>
              <a:gd name="T0" fmla="*/ 7772400 w 7772400"/>
              <a:gd name="T1" fmla="*/ 0 h 3470275"/>
              <a:gd name="T2" fmla="*/ 0 w 7772400"/>
              <a:gd name="T3" fmla="*/ 0 h 3470275"/>
              <a:gd name="T4" fmla="*/ 0 w 7772400"/>
              <a:gd name="T5" fmla="*/ 3470148 h 3470275"/>
              <a:gd name="T6" fmla="*/ 7772400 w 7772400"/>
              <a:gd name="T7" fmla="*/ 3470148 h 3470275"/>
              <a:gd name="T8" fmla="*/ 7772400 w 7772400"/>
              <a:gd name="T9" fmla="*/ 0 h 34702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72400" h="3470275">
                <a:moveTo>
                  <a:pt x="7772400" y="0"/>
                </a:moveTo>
                <a:lnTo>
                  <a:pt x="0" y="0"/>
                </a:lnTo>
                <a:lnTo>
                  <a:pt x="0" y="3470148"/>
                </a:lnTo>
                <a:lnTo>
                  <a:pt x="7772400" y="3470148"/>
                </a:lnTo>
                <a:lnTo>
                  <a:pt x="7772400" y="0"/>
                </a:lnTo>
                <a:close/>
              </a:path>
            </a:pathLst>
          </a:custGeom>
          <a:solidFill>
            <a:srgbClr val="EBF3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F0973656-20B8-0EFC-F20F-C16D63151137}"/>
              </a:ext>
            </a:extLst>
          </p:cNvPr>
          <p:cNvSpPr txBox="1"/>
          <p:nvPr/>
        </p:nvSpPr>
        <p:spPr>
          <a:xfrm>
            <a:off x="0" y="762000"/>
            <a:ext cx="7772400" cy="1490793"/>
          </a:xfrm>
          <a:prstGeom prst="rect">
            <a:avLst/>
          </a:prstGeom>
        </p:spPr>
        <p:txBody>
          <a:bodyPr lIns="0" tIns="13335" rIns="0" bIns="0">
            <a:spAutoFit/>
          </a:bodyPr>
          <a:lstStyle/>
          <a:p>
            <a:pPr marL="12700" algn="ctr" eaLnBrk="1" fontAlgn="auto" hangingPunct="1">
              <a:spcBef>
                <a:spcPts val="105"/>
              </a:spcBef>
              <a:spcAft>
                <a:spcPts val="0"/>
              </a:spcAft>
              <a:defRPr/>
            </a:pPr>
            <a:r>
              <a:rPr lang="en-US" sz="9600" b="1" kern="0" dirty="0">
                <a:solidFill>
                  <a:srgbClr val="FFFFFF"/>
                </a:solidFill>
                <a:latin typeface="DIN" pitchFamily="2" charset="77"/>
                <a:cs typeface="Trebuchet MS"/>
              </a:rPr>
              <a:t>SARAMPIÓN</a:t>
            </a:r>
            <a:endParaRPr sz="9600" b="1" kern="0" dirty="0">
              <a:solidFill>
                <a:sysClr val="windowText" lastClr="000000"/>
              </a:solidFill>
              <a:latin typeface="DIN" pitchFamily="2" charset="77"/>
              <a:cs typeface="Trebuchet MS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AF9D0A2-CA23-874F-3717-E5B774D87B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28600"/>
            <a:ext cx="7772400" cy="552450"/>
          </a:xfrm>
        </p:spPr>
        <p:txBody>
          <a:bodyPr tIns="13335" rtlCol="0"/>
          <a:lstStyle/>
          <a:p>
            <a:pPr marL="12700" eaLnBrk="1" fontAlgn="auto" hangingPunct="1">
              <a:spcBef>
                <a:spcPts val="105"/>
              </a:spcBef>
              <a:spcAft>
                <a:spcPts val="0"/>
              </a:spcAft>
              <a:defRPr/>
            </a:pPr>
            <a:r>
              <a:rPr lang="en-US" sz="3450" spc="-120" dirty="0">
                <a:latin typeface="DIN-MEDIUM" pitchFamily="2" charset="77"/>
              </a:rPr>
              <a:t>HAY UN BROTE ACTUAL DE</a:t>
            </a:r>
            <a:endParaRPr sz="3450" spc="-120" dirty="0">
              <a:latin typeface="DIN-MEDIUM" pitchFamily="2" charset="77"/>
            </a:endParaRPr>
          </a:p>
        </p:txBody>
      </p:sp>
      <p:grpSp>
        <p:nvGrpSpPr>
          <p:cNvPr id="7171" name="object 4">
            <a:extLst>
              <a:ext uri="{FF2B5EF4-FFF2-40B4-BE49-F238E27FC236}">
                <a16:creationId xmlns:a16="http://schemas.microsoft.com/office/drawing/2014/main" id="{693819E8-5174-5C20-5405-E606C4B3A45D}"/>
              </a:ext>
            </a:extLst>
          </p:cNvPr>
          <p:cNvGrpSpPr>
            <a:grpSpLocks/>
          </p:cNvGrpSpPr>
          <p:nvPr/>
        </p:nvGrpSpPr>
        <p:grpSpPr bwMode="auto">
          <a:xfrm>
            <a:off x="544513" y="4413250"/>
            <a:ext cx="6769100" cy="25400"/>
            <a:chOff x="543786" y="4413503"/>
            <a:chExt cx="6769734" cy="25400"/>
          </a:xfrm>
        </p:grpSpPr>
        <p:sp>
          <p:nvSpPr>
            <p:cNvPr id="7247" name="object 5">
              <a:extLst>
                <a:ext uri="{FF2B5EF4-FFF2-40B4-BE49-F238E27FC236}">
                  <a16:creationId xmlns:a16="http://schemas.microsoft.com/office/drawing/2014/main" id="{FC5B9DDE-6994-6C12-9197-F7294010E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86" y="4426203"/>
              <a:ext cx="6718934" cy="0"/>
            </a:xfrm>
            <a:custGeom>
              <a:avLst/>
              <a:gdLst>
                <a:gd name="T0" fmla="*/ 0 w 6718934"/>
                <a:gd name="T1" fmla="*/ 6718719 w 6718934"/>
                <a:gd name="T2" fmla="*/ 0 60000 65536"/>
                <a:gd name="T3" fmla="*/ 0 60000 65536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0" t="0" r="r" b="b"/>
              <a:pathLst>
                <a:path w="6718934">
                  <a:moveTo>
                    <a:pt x="0" y="0"/>
                  </a:moveTo>
                  <a:lnTo>
                    <a:pt x="6718719" y="0"/>
                  </a:lnTo>
                </a:path>
              </a:pathLst>
            </a:custGeom>
            <a:noFill/>
            <a:ln w="25400">
              <a:solidFill>
                <a:srgbClr val="55234D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48" name="object 6">
              <a:extLst>
                <a:ext uri="{FF2B5EF4-FFF2-40B4-BE49-F238E27FC236}">
                  <a16:creationId xmlns:a16="http://schemas.microsoft.com/office/drawing/2014/main" id="{805A2735-B7CA-8707-9A4C-AFE34A80F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768" y="4413503"/>
              <a:ext cx="25400" cy="25400"/>
            </a:xfrm>
            <a:custGeom>
              <a:avLst/>
              <a:gdLst>
                <a:gd name="T0" fmla="*/ 0 w 25400"/>
                <a:gd name="T1" fmla="*/ 12700 h 25400"/>
                <a:gd name="T2" fmla="*/ 3719 w 25400"/>
                <a:gd name="T3" fmla="*/ 3719 h 25400"/>
                <a:gd name="T4" fmla="*/ 12700 w 25400"/>
                <a:gd name="T5" fmla="*/ 0 h 25400"/>
                <a:gd name="T6" fmla="*/ 21680 w 25400"/>
                <a:gd name="T7" fmla="*/ 3719 h 25400"/>
                <a:gd name="T8" fmla="*/ 25400 w 25400"/>
                <a:gd name="T9" fmla="*/ 12700 h 25400"/>
                <a:gd name="T10" fmla="*/ 21680 w 25400"/>
                <a:gd name="T11" fmla="*/ 21680 h 25400"/>
                <a:gd name="T12" fmla="*/ 12700 w 25400"/>
                <a:gd name="T13" fmla="*/ 25400 h 25400"/>
                <a:gd name="T14" fmla="*/ 3719 w 25400"/>
                <a:gd name="T15" fmla="*/ 21680 h 25400"/>
                <a:gd name="T16" fmla="*/ 0 w 25400"/>
                <a:gd name="T17" fmla="*/ 12700 h 254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400" h="25400">
                  <a:moveTo>
                    <a:pt x="0" y="12700"/>
                  </a:moveTo>
                  <a:lnTo>
                    <a:pt x="3719" y="3719"/>
                  </a:lnTo>
                  <a:lnTo>
                    <a:pt x="12700" y="0"/>
                  </a:lnTo>
                  <a:lnTo>
                    <a:pt x="21680" y="3719"/>
                  </a:lnTo>
                  <a:lnTo>
                    <a:pt x="25400" y="12700"/>
                  </a:lnTo>
                  <a:lnTo>
                    <a:pt x="21680" y="21680"/>
                  </a:lnTo>
                  <a:lnTo>
                    <a:pt x="12700" y="25400"/>
                  </a:lnTo>
                  <a:lnTo>
                    <a:pt x="3719" y="2168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552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7172" name="object 7">
            <a:extLst>
              <a:ext uri="{FF2B5EF4-FFF2-40B4-BE49-F238E27FC236}">
                <a16:creationId xmlns:a16="http://schemas.microsoft.com/office/drawing/2014/main" id="{E6426A9C-AF21-EBCF-229C-044E12DF4280}"/>
              </a:ext>
            </a:extLst>
          </p:cNvPr>
          <p:cNvSpPr>
            <a:spLocks/>
          </p:cNvSpPr>
          <p:nvPr/>
        </p:nvSpPr>
        <p:spPr bwMode="auto">
          <a:xfrm>
            <a:off x="455613" y="4413250"/>
            <a:ext cx="25400" cy="25400"/>
          </a:xfrm>
          <a:custGeom>
            <a:avLst/>
            <a:gdLst>
              <a:gd name="T0" fmla="*/ 0 w 25400"/>
              <a:gd name="T1" fmla="*/ 12700 h 25400"/>
              <a:gd name="T2" fmla="*/ 3719 w 25400"/>
              <a:gd name="T3" fmla="*/ 3719 h 25400"/>
              <a:gd name="T4" fmla="*/ 12700 w 25400"/>
              <a:gd name="T5" fmla="*/ 0 h 25400"/>
              <a:gd name="T6" fmla="*/ 21680 w 25400"/>
              <a:gd name="T7" fmla="*/ 3719 h 25400"/>
              <a:gd name="T8" fmla="*/ 25400 w 25400"/>
              <a:gd name="T9" fmla="*/ 12700 h 25400"/>
              <a:gd name="T10" fmla="*/ 21680 w 25400"/>
              <a:gd name="T11" fmla="*/ 21680 h 25400"/>
              <a:gd name="T12" fmla="*/ 12700 w 25400"/>
              <a:gd name="T13" fmla="*/ 25400 h 25400"/>
              <a:gd name="T14" fmla="*/ 3719 w 25400"/>
              <a:gd name="T15" fmla="*/ 21680 h 25400"/>
              <a:gd name="T16" fmla="*/ 0 w 25400"/>
              <a:gd name="T17" fmla="*/ 12700 h 25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400" h="25400">
                <a:moveTo>
                  <a:pt x="0" y="12700"/>
                </a:moveTo>
                <a:lnTo>
                  <a:pt x="3719" y="3719"/>
                </a:lnTo>
                <a:lnTo>
                  <a:pt x="12700" y="0"/>
                </a:lnTo>
                <a:lnTo>
                  <a:pt x="21680" y="3719"/>
                </a:lnTo>
                <a:lnTo>
                  <a:pt x="25400" y="12700"/>
                </a:lnTo>
                <a:lnTo>
                  <a:pt x="21680" y="21680"/>
                </a:lnTo>
                <a:lnTo>
                  <a:pt x="12700" y="25400"/>
                </a:lnTo>
                <a:lnTo>
                  <a:pt x="3719" y="21680"/>
                </a:lnTo>
                <a:lnTo>
                  <a:pt x="0" y="12700"/>
                </a:lnTo>
                <a:close/>
              </a:path>
            </a:pathLst>
          </a:custGeom>
          <a:solidFill>
            <a:srgbClr val="552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173" name="object 8">
            <a:extLst>
              <a:ext uri="{FF2B5EF4-FFF2-40B4-BE49-F238E27FC236}">
                <a16:creationId xmlns:a16="http://schemas.microsoft.com/office/drawing/2014/main" id="{41CDF46B-7256-7F9B-FF9A-4CBD1D0F2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4559300"/>
            <a:ext cx="3811587" cy="533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302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spcBef>
                <a:spcPts val="263"/>
              </a:spcBef>
            </a:pP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Los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síntomas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del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sarampión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aparecen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entre 7 y 14 días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después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del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contacto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con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el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virus. Los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síntomas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comunes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del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sarampión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 </a:t>
            </a:r>
            <a:r>
              <a:rPr lang="en-US" altLang="en-US" sz="1200" b="1" dirty="0" err="1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incluyen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: </a:t>
            </a:r>
            <a:endParaRPr lang="en-US" altLang="en-US" sz="1200" b="1" dirty="0">
              <a:solidFill>
                <a:srgbClr val="000000"/>
              </a:solidFill>
              <a:latin typeface="DIN" pitchFamily="2" charset="77"/>
              <a:ea typeface="Trebuchet MS" panose="020B0703020202090204" pitchFamily="34" charset="0"/>
              <a:cs typeface="Trebuchet MS" panose="020B0703020202090204" pitchFamily="34" charset="0"/>
            </a:endParaRPr>
          </a:p>
        </p:txBody>
      </p:sp>
      <p:sp>
        <p:nvSpPr>
          <p:cNvPr id="7174" name="object 9">
            <a:extLst>
              <a:ext uri="{FF2B5EF4-FFF2-40B4-BE49-F238E27FC236}">
                <a16:creationId xmlns:a16="http://schemas.microsoft.com/office/drawing/2014/main" id="{F438231F-9AF0-AFD0-2458-BA417251B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13" y="2668777"/>
            <a:ext cx="4138612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"/>
              </a:spcBef>
            </a:pP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El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sarampión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es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una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enfermedad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muy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contagiosa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causada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por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un virus.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Puede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ser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peligroso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,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especialmente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para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los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bebés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y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los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niños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pequeños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.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Proteja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a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su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familia y a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su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 </a:t>
            </a:r>
            <a:r>
              <a:rPr lang="en-US" altLang="en-US" sz="1300" b="1" dirty="0" err="1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comunidad</a:t>
            </a:r>
            <a:r>
              <a:rPr lang="en-US" altLang="en-US" sz="1300" b="1" dirty="0">
                <a:solidFill>
                  <a:srgbClr val="231F20"/>
                </a:solidFill>
                <a:latin typeface="DIN" pitchFamily="2" charset="77"/>
                <a:cs typeface="Calibri" panose="020F0502020204030204" pitchFamily="34" charset="0"/>
              </a:rPr>
              <a:t>.</a:t>
            </a:r>
            <a:endParaRPr lang="en-US" altLang="en-US" sz="1300" b="1" dirty="0">
              <a:solidFill>
                <a:srgbClr val="000000"/>
              </a:solidFill>
              <a:latin typeface="DIN" pitchFamily="2" charset="77"/>
              <a:cs typeface="Calibri" panose="020F0502020204030204" pitchFamily="34" charset="0"/>
            </a:endParaRPr>
          </a:p>
        </p:txBody>
      </p:sp>
      <p:sp>
        <p:nvSpPr>
          <p:cNvPr id="7175" name="object 10">
            <a:extLst>
              <a:ext uri="{FF2B5EF4-FFF2-40B4-BE49-F238E27FC236}">
                <a16:creationId xmlns:a16="http://schemas.microsoft.com/office/drawing/2014/main" id="{4221D8C4-4E3B-A9C8-A5CA-D84A59604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7413" y="6943725"/>
            <a:ext cx="5259382" cy="235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5621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225"/>
              </a:spcBef>
            </a:pPr>
            <a:r>
              <a:rPr lang="es-ES" altLang="en-US" sz="1600" b="1" dirty="0">
                <a:solidFill>
                  <a:srgbClr val="55234D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La mejor manera de protegerse contra el sarampión…</a:t>
            </a:r>
            <a:r>
              <a:rPr lang="en-US" altLang="en-US" sz="1600" b="1" dirty="0">
                <a:solidFill>
                  <a:srgbClr val="55234D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…</a:t>
            </a:r>
            <a:endParaRPr lang="en-US" altLang="en-US" sz="1600" b="1" dirty="0">
              <a:solidFill>
                <a:srgbClr val="000000"/>
              </a:solidFill>
              <a:latin typeface="DIN" pitchFamily="2" charset="77"/>
              <a:ea typeface="Trebuchet MS" panose="020B0703020202090204" pitchFamily="34" charset="0"/>
              <a:cs typeface="Trebuchet MS" panose="020B0703020202090204" pitchFamily="34" charset="0"/>
            </a:endParaRPr>
          </a:p>
          <a:p>
            <a:pPr eaLnBrk="1" hangingPunct="1">
              <a:lnSpc>
                <a:spcPct val="114000"/>
              </a:lnSpc>
              <a:spcBef>
                <a:spcPts val="500"/>
              </a:spcBef>
            </a:pPr>
            <a:r>
              <a:rPr lang="es-ES" altLang="en-US" sz="1100" dirty="0">
                <a:solidFill>
                  <a:srgbClr val="231F20"/>
                </a:solidFill>
                <a:latin typeface="Georgia" panose="02040502050405020303" pitchFamily="18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es con la vacuna contra el sarampión, las paperas y la rubéola (MMR por sus siglas en inglés). Nunca es demasiado tarde para vacunarse. La vacunación ayuda a protegerle a usted, a quienes le rodean y a su comunidad. Si no está vacunado, considere quedarse en casa o lejos de lugares donde este mucha gente, hasta que disminuyan los casos de sarampión en el área, especialmente para proteger a los miembros de su familia que podrían enfermar gravemente.</a:t>
            </a:r>
            <a:endParaRPr lang="en-US" altLang="en-US" sz="1100" dirty="0">
              <a:solidFill>
                <a:srgbClr val="231F20"/>
              </a:solidFill>
              <a:latin typeface="Georgia" panose="02040502050405020303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eaLnBrk="1" hangingPunct="1">
              <a:lnSpc>
                <a:spcPct val="114000"/>
              </a:lnSpc>
              <a:spcBef>
                <a:spcPts val="500"/>
              </a:spcBef>
            </a:pPr>
            <a:r>
              <a:rPr lang="es-ES" altLang="en-US" sz="1300" b="1" dirty="0">
                <a:solidFill>
                  <a:srgbClr val="55234D"/>
                </a:solidFill>
                <a:latin typeface="DIN" pitchFamily="2" charset="77"/>
                <a:cs typeface="Calibri" panose="020F0502020204030204" pitchFamily="34" charset="0"/>
              </a:rPr>
              <a:t>Si cree que usted o algún familiar tiene sarampión, manténgase alejado de otras personas y llame a un médico, a un centro de atención de urgencias o a una sala de emergencias. </a:t>
            </a:r>
            <a:endParaRPr lang="en-US" altLang="en-US" sz="1300" b="1" dirty="0">
              <a:solidFill>
                <a:srgbClr val="000000"/>
              </a:solidFill>
              <a:latin typeface="DIN" pitchFamily="2" charset="77"/>
              <a:cs typeface="Calibri" panose="020F0502020204030204" pitchFamily="34" charset="0"/>
            </a:endParaRPr>
          </a:p>
        </p:txBody>
      </p:sp>
      <p:grpSp>
        <p:nvGrpSpPr>
          <p:cNvPr id="7176" name="Group 5">
            <a:extLst>
              <a:ext uri="{FF2B5EF4-FFF2-40B4-BE49-F238E27FC236}">
                <a16:creationId xmlns:a16="http://schemas.microsoft.com/office/drawing/2014/main" id="{F2A989B6-2063-C6A2-7687-C90A8E10501E}"/>
              </a:ext>
            </a:extLst>
          </p:cNvPr>
          <p:cNvGrpSpPr>
            <a:grpSpLocks/>
          </p:cNvGrpSpPr>
          <p:nvPr/>
        </p:nvGrpSpPr>
        <p:grpSpPr bwMode="auto">
          <a:xfrm>
            <a:off x="4916488" y="2554288"/>
            <a:ext cx="2474912" cy="883795"/>
            <a:chOff x="4433888" y="2554288"/>
            <a:chExt cx="2738437" cy="977900"/>
          </a:xfrm>
        </p:grpSpPr>
        <p:grpSp>
          <p:nvGrpSpPr>
            <p:cNvPr id="7241" name="object 11">
              <a:extLst>
                <a:ext uri="{FF2B5EF4-FFF2-40B4-BE49-F238E27FC236}">
                  <a16:creationId xmlns:a16="http://schemas.microsoft.com/office/drawing/2014/main" id="{73272444-0617-894D-68A8-6195338AE9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2038" y="2574925"/>
              <a:ext cx="1441450" cy="957263"/>
              <a:chOff x="4871859" y="2574578"/>
              <a:chExt cx="1442085" cy="957580"/>
            </a:xfrm>
          </p:grpSpPr>
          <p:pic>
            <p:nvPicPr>
              <p:cNvPr id="7245" name="object 12">
                <a:extLst>
                  <a:ext uri="{FF2B5EF4-FFF2-40B4-BE49-F238E27FC236}">
                    <a16:creationId xmlns:a16="http://schemas.microsoft.com/office/drawing/2014/main" id="{254B5612-D24D-B902-0CFC-977C33823D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7724" y="2625368"/>
                <a:ext cx="365747" cy="87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6" name="object 13">
                <a:extLst>
                  <a:ext uri="{FF2B5EF4-FFF2-40B4-BE49-F238E27FC236}">
                    <a16:creationId xmlns:a16="http://schemas.microsoft.com/office/drawing/2014/main" id="{C5F4869F-1008-C85D-7547-38E510523C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1859" y="2574578"/>
                <a:ext cx="1038513" cy="957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242" name="object 14">
              <a:extLst>
                <a:ext uri="{FF2B5EF4-FFF2-40B4-BE49-F238E27FC236}">
                  <a16:creationId xmlns:a16="http://schemas.microsoft.com/office/drawing/2014/main" id="{FB64F738-ECB6-5C12-D69E-0FD4F96BE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888" y="2644775"/>
              <a:ext cx="388937" cy="850900"/>
            </a:xfrm>
            <a:custGeom>
              <a:avLst/>
              <a:gdLst>
                <a:gd name="T0" fmla="*/ 114967 w 389254"/>
                <a:gd name="T1" fmla="*/ 582060 h 852170"/>
                <a:gd name="T2" fmla="*/ 136744 w 389254"/>
                <a:gd name="T3" fmla="*/ 755791 h 852170"/>
                <a:gd name="T4" fmla="*/ 123972 w 389254"/>
                <a:gd name="T5" fmla="*/ 816660 h 852170"/>
                <a:gd name="T6" fmla="*/ 180307 w 389254"/>
                <a:gd name="T7" fmla="*/ 839486 h 852170"/>
                <a:gd name="T8" fmla="*/ 168118 w 389254"/>
                <a:gd name="T9" fmla="*/ 725356 h 852170"/>
                <a:gd name="T10" fmla="*/ 176454 w 389254"/>
                <a:gd name="T11" fmla="*/ 613763 h 852170"/>
                <a:gd name="T12" fmla="*/ 192038 w 389254"/>
                <a:gd name="T13" fmla="*/ 557966 h 852170"/>
                <a:gd name="T14" fmla="*/ 196448 w 389254"/>
                <a:gd name="T15" fmla="*/ 540213 h 852170"/>
                <a:gd name="T16" fmla="*/ 213960 w 389254"/>
                <a:gd name="T17" fmla="*/ 650538 h 852170"/>
                <a:gd name="T18" fmla="*/ 213287 w 389254"/>
                <a:gd name="T19" fmla="*/ 763400 h 852170"/>
                <a:gd name="T20" fmla="*/ 222249 w 389254"/>
                <a:gd name="T21" fmla="*/ 850899 h 852170"/>
                <a:gd name="T22" fmla="*/ 251369 w 389254"/>
                <a:gd name="T23" fmla="*/ 758327 h 852170"/>
                <a:gd name="T24" fmla="*/ 271014 w 389254"/>
                <a:gd name="T25" fmla="*/ 616299 h 852170"/>
                <a:gd name="T26" fmla="*/ 293533 w 389254"/>
                <a:gd name="T27" fmla="*/ 540213 h 852170"/>
                <a:gd name="T28" fmla="*/ 115668 w 389254"/>
                <a:gd name="T29" fmla="*/ 362678 h 852170"/>
                <a:gd name="T30" fmla="*/ 95956 w 389254"/>
                <a:gd name="T31" fmla="*/ 524995 h 852170"/>
                <a:gd name="T32" fmla="*/ 193261 w 389254"/>
                <a:gd name="T33" fmla="*/ 513582 h 852170"/>
                <a:gd name="T34" fmla="*/ 281384 w 389254"/>
                <a:gd name="T35" fmla="*/ 422279 h 852170"/>
                <a:gd name="T36" fmla="*/ 274680 w 389254"/>
                <a:gd name="T37" fmla="*/ 300540 h 852170"/>
                <a:gd name="T38" fmla="*/ 194996 w 389254"/>
                <a:gd name="T39" fmla="*/ 505974 h 852170"/>
                <a:gd name="T40" fmla="*/ 197171 w 389254"/>
                <a:gd name="T41" fmla="*/ 540213 h 852170"/>
                <a:gd name="T42" fmla="*/ 293102 w 389254"/>
                <a:gd name="T43" fmla="*/ 505974 h 852170"/>
                <a:gd name="T44" fmla="*/ 26029 w 389254"/>
                <a:gd name="T45" fmla="*/ 532604 h 852170"/>
                <a:gd name="T46" fmla="*/ 369655 w 389254"/>
                <a:gd name="T47" fmla="*/ 495829 h 852170"/>
                <a:gd name="T48" fmla="*/ 362616 w 389254"/>
                <a:gd name="T49" fmla="*/ 532604 h 852170"/>
                <a:gd name="T50" fmla="*/ 372909 w 389254"/>
                <a:gd name="T51" fmla="*/ 499633 h 852170"/>
                <a:gd name="T52" fmla="*/ 5697 w 389254"/>
                <a:gd name="T53" fmla="*/ 531336 h 852170"/>
                <a:gd name="T54" fmla="*/ 363540 w 389254"/>
                <a:gd name="T55" fmla="*/ 504706 h 852170"/>
                <a:gd name="T56" fmla="*/ 367485 w 389254"/>
                <a:gd name="T57" fmla="*/ 511046 h 852170"/>
                <a:gd name="T58" fmla="*/ 1014 w 389254"/>
                <a:gd name="T59" fmla="*/ 517387 h 852170"/>
                <a:gd name="T60" fmla="*/ 66679 w 389254"/>
                <a:gd name="T61" fmla="*/ 495829 h 852170"/>
                <a:gd name="T62" fmla="*/ 387630 w 389254"/>
                <a:gd name="T63" fmla="*/ 517387 h 852170"/>
                <a:gd name="T64" fmla="*/ 57194 w 389254"/>
                <a:gd name="T65" fmla="*/ 502169 h 852170"/>
                <a:gd name="T66" fmla="*/ 66555 w 389254"/>
                <a:gd name="T67" fmla="*/ 500901 h 852170"/>
                <a:gd name="T68" fmla="*/ 324727 w 389254"/>
                <a:gd name="T69" fmla="*/ 461590 h 852170"/>
                <a:gd name="T70" fmla="*/ 322202 w 389254"/>
                <a:gd name="T71" fmla="*/ 513582 h 852170"/>
                <a:gd name="T72" fmla="*/ 331517 w 389254"/>
                <a:gd name="T73" fmla="*/ 500901 h 852170"/>
                <a:gd name="T74" fmla="*/ 362974 w 389254"/>
                <a:gd name="T75" fmla="*/ 474271 h 852170"/>
                <a:gd name="T76" fmla="*/ 136819 w 389254"/>
                <a:gd name="T77" fmla="*/ 153440 h 852170"/>
                <a:gd name="T78" fmla="*/ 137390 w 389254"/>
                <a:gd name="T79" fmla="*/ 194019 h 852170"/>
                <a:gd name="T80" fmla="*/ 60148 w 389254"/>
                <a:gd name="T81" fmla="*/ 304345 h 852170"/>
                <a:gd name="T82" fmla="*/ 25671 w 389254"/>
                <a:gd name="T83" fmla="*/ 474271 h 852170"/>
                <a:gd name="T84" fmla="*/ 66862 w 389254"/>
                <a:gd name="T85" fmla="*/ 481880 h 852170"/>
                <a:gd name="T86" fmla="*/ 113899 w 389254"/>
                <a:gd name="T87" fmla="*/ 304345 h 852170"/>
                <a:gd name="T88" fmla="*/ 255696 w 389254"/>
                <a:gd name="T89" fmla="*/ 195288 h 852170"/>
                <a:gd name="T90" fmla="*/ 245740 w 389254"/>
                <a:gd name="T91" fmla="*/ 158512 h 852170"/>
                <a:gd name="T92" fmla="*/ 379652 w 389254"/>
                <a:gd name="T93" fmla="*/ 490757 h 852170"/>
                <a:gd name="T94" fmla="*/ 274751 w 389254"/>
                <a:gd name="T95" fmla="*/ 304345 h 852170"/>
                <a:gd name="T96" fmla="*/ 113240 w 389254"/>
                <a:gd name="T97" fmla="*/ 187679 h 852170"/>
                <a:gd name="T98" fmla="*/ 113240 w 389254"/>
                <a:gd name="T99" fmla="*/ 187679 h 852170"/>
                <a:gd name="T100" fmla="*/ 309654 w 389254"/>
                <a:gd name="T101" fmla="*/ 207969 h 852170"/>
                <a:gd name="T102" fmla="*/ 143943 w 389254"/>
                <a:gd name="T103" fmla="*/ 15216 h 852170"/>
                <a:gd name="T104" fmla="*/ 77570 w 389254"/>
                <a:gd name="T105" fmla="*/ 153440 h 852170"/>
                <a:gd name="T106" fmla="*/ 88434 w 389254"/>
                <a:gd name="T107" fmla="*/ 187679 h 852170"/>
                <a:gd name="T108" fmla="*/ 311699 w 389254"/>
                <a:gd name="T109" fmla="*/ 149636 h 852170"/>
                <a:gd name="T110" fmla="*/ 243944 w 389254"/>
                <a:gd name="T111" fmla="*/ 15216 h 852170"/>
                <a:gd name="T112" fmla="*/ 327202 w 389254"/>
                <a:gd name="T113" fmla="*/ 194019 h 852170"/>
                <a:gd name="T114" fmla="*/ 122899 w 389254"/>
                <a:gd name="T115" fmla="*/ 186411 h 852170"/>
                <a:gd name="T116" fmla="*/ 258741 w 389254"/>
                <a:gd name="T117" fmla="*/ 178802 h 852170"/>
                <a:gd name="T118" fmla="*/ 311073 w 389254"/>
                <a:gd name="T119" fmla="*/ 153440 h 8521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89254" h="852170">
                  <a:moveTo>
                    <a:pt x="95618" y="539749"/>
                  </a:moveTo>
                  <a:lnTo>
                    <a:pt x="95249" y="539749"/>
                  </a:lnTo>
                  <a:lnTo>
                    <a:pt x="94823" y="546099"/>
                  </a:lnTo>
                  <a:lnTo>
                    <a:pt x="94771" y="571499"/>
                  </a:lnTo>
                  <a:lnTo>
                    <a:pt x="95173" y="577849"/>
                  </a:lnTo>
                  <a:lnTo>
                    <a:pt x="101714" y="579119"/>
                  </a:lnTo>
                  <a:lnTo>
                    <a:pt x="108356" y="581659"/>
                  </a:lnTo>
                  <a:lnTo>
                    <a:pt x="115061" y="582929"/>
                  </a:lnTo>
                  <a:lnTo>
                    <a:pt x="117727" y="617219"/>
                  </a:lnTo>
                  <a:lnTo>
                    <a:pt x="125195" y="665479"/>
                  </a:lnTo>
                  <a:lnTo>
                    <a:pt x="133383" y="708659"/>
                  </a:lnTo>
                  <a:lnTo>
                    <a:pt x="138214" y="731519"/>
                  </a:lnTo>
                  <a:lnTo>
                    <a:pt x="138710" y="737869"/>
                  </a:lnTo>
                  <a:lnTo>
                    <a:pt x="137901" y="744219"/>
                  </a:lnTo>
                  <a:lnTo>
                    <a:pt x="136908" y="750569"/>
                  </a:lnTo>
                  <a:lnTo>
                    <a:pt x="136855" y="756919"/>
                  </a:lnTo>
                  <a:lnTo>
                    <a:pt x="137007" y="758189"/>
                  </a:lnTo>
                  <a:lnTo>
                    <a:pt x="137388" y="759459"/>
                  </a:lnTo>
                  <a:lnTo>
                    <a:pt x="137845" y="760729"/>
                  </a:lnTo>
                  <a:lnTo>
                    <a:pt x="137369" y="769619"/>
                  </a:lnTo>
                  <a:lnTo>
                    <a:pt x="135599" y="778509"/>
                  </a:lnTo>
                  <a:lnTo>
                    <a:pt x="127432" y="802639"/>
                  </a:lnTo>
                  <a:lnTo>
                    <a:pt x="125174" y="810259"/>
                  </a:lnTo>
                  <a:lnTo>
                    <a:pt x="124073" y="817879"/>
                  </a:lnTo>
                  <a:lnTo>
                    <a:pt x="124853" y="825499"/>
                  </a:lnTo>
                  <a:lnTo>
                    <a:pt x="127951" y="834389"/>
                  </a:lnTo>
                  <a:lnTo>
                    <a:pt x="132773" y="842009"/>
                  </a:lnTo>
                  <a:lnTo>
                    <a:pt x="139360" y="848359"/>
                  </a:lnTo>
                  <a:lnTo>
                    <a:pt x="147751" y="852169"/>
                  </a:lnTo>
                  <a:lnTo>
                    <a:pt x="166531" y="852169"/>
                  </a:lnTo>
                  <a:lnTo>
                    <a:pt x="174744" y="848359"/>
                  </a:lnTo>
                  <a:lnTo>
                    <a:pt x="180454" y="840739"/>
                  </a:lnTo>
                  <a:lnTo>
                    <a:pt x="181592" y="826769"/>
                  </a:lnTo>
                  <a:lnTo>
                    <a:pt x="179665" y="803909"/>
                  </a:lnTo>
                  <a:lnTo>
                    <a:pt x="176944" y="781049"/>
                  </a:lnTo>
                  <a:lnTo>
                    <a:pt x="175704" y="764539"/>
                  </a:lnTo>
                  <a:lnTo>
                    <a:pt x="175564" y="764539"/>
                  </a:lnTo>
                  <a:lnTo>
                    <a:pt x="173494" y="751839"/>
                  </a:lnTo>
                  <a:lnTo>
                    <a:pt x="170645" y="739139"/>
                  </a:lnTo>
                  <a:lnTo>
                    <a:pt x="168255" y="726439"/>
                  </a:lnTo>
                  <a:lnTo>
                    <a:pt x="167627" y="713739"/>
                  </a:lnTo>
                  <a:lnTo>
                    <a:pt x="168782" y="697229"/>
                  </a:lnTo>
                  <a:lnTo>
                    <a:pt x="170556" y="681989"/>
                  </a:lnTo>
                  <a:lnTo>
                    <a:pt x="172665" y="666749"/>
                  </a:lnTo>
                  <a:lnTo>
                    <a:pt x="174828" y="651509"/>
                  </a:lnTo>
                  <a:lnTo>
                    <a:pt x="176011" y="638809"/>
                  </a:lnTo>
                  <a:lnTo>
                    <a:pt x="176477" y="627379"/>
                  </a:lnTo>
                  <a:lnTo>
                    <a:pt x="176598" y="614679"/>
                  </a:lnTo>
                  <a:lnTo>
                    <a:pt x="176745" y="601979"/>
                  </a:lnTo>
                  <a:lnTo>
                    <a:pt x="176910" y="595629"/>
                  </a:lnTo>
                  <a:lnTo>
                    <a:pt x="176923" y="588009"/>
                  </a:lnTo>
                  <a:lnTo>
                    <a:pt x="177086" y="582929"/>
                  </a:lnTo>
                  <a:lnTo>
                    <a:pt x="177126" y="581659"/>
                  </a:lnTo>
                  <a:lnTo>
                    <a:pt x="190957" y="577849"/>
                  </a:lnTo>
                  <a:lnTo>
                    <a:pt x="191585" y="571499"/>
                  </a:lnTo>
                  <a:lnTo>
                    <a:pt x="192195" y="558799"/>
                  </a:lnTo>
                  <a:lnTo>
                    <a:pt x="192528" y="546099"/>
                  </a:lnTo>
                  <a:lnTo>
                    <a:pt x="192328" y="541019"/>
                  </a:lnTo>
                  <a:lnTo>
                    <a:pt x="95999" y="541019"/>
                  </a:lnTo>
                  <a:lnTo>
                    <a:pt x="95618" y="539749"/>
                  </a:lnTo>
                  <a:close/>
                </a:path>
                <a:path w="389254" h="852170">
                  <a:moveTo>
                    <a:pt x="293687" y="539749"/>
                  </a:moveTo>
                  <a:lnTo>
                    <a:pt x="293319" y="539749"/>
                  </a:lnTo>
                  <a:lnTo>
                    <a:pt x="292938" y="541019"/>
                  </a:lnTo>
                  <a:lnTo>
                    <a:pt x="196608" y="541019"/>
                  </a:lnTo>
                  <a:lnTo>
                    <a:pt x="211835" y="581659"/>
                  </a:lnTo>
                  <a:lnTo>
                    <a:pt x="212039" y="588009"/>
                  </a:lnTo>
                  <a:lnTo>
                    <a:pt x="212051" y="595629"/>
                  </a:lnTo>
                  <a:lnTo>
                    <a:pt x="212216" y="601979"/>
                  </a:lnTo>
                  <a:lnTo>
                    <a:pt x="212364" y="614679"/>
                  </a:lnTo>
                  <a:lnTo>
                    <a:pt x="212485" y="627379"/>
                  </a:lnTo>
                  <a:lnTo>
                    <a:pt x="212951" y="638809"/>
                  </a:lnTo>
                  <a:lnTo>
                    <a:pt x="214134" y="651509"/>
                  </a:lnTo>
                  <a:lnTo>
                    <a:pt x="216299" y="666749"/>
                  </a:lnTo>
                  <a:lnTo>
                    <a:pt x="218411" y="681989"/>
                  </a:lnTo>
                  <a:lnTo>
                    <a:pt x="220185" y="697229"/>
                  </a:lnTo>
                  <a:lnTo>
                    <a:pt x="221335" y="713739"/>
                  </a:lnTo>
                  <a:lnTo>
                    <a:pt x="220710" y="726439"/>
                  </a:lnTo>
                  <a:lnTo>
                    <a:pt x="218317" y="739139"/>
                  </a:lnTo>
                  <a:lnTo>
                    <a:pt x="215465" y="751839"/>
                  </a:lnTo>
                  <a:lnTo>
                    <a:pt x="213461" y="764539"/>
                  </a:lnTo>
                  <a:lnTo>
                    <a:pt x="213271" y="764539"/>
                  </a:lnTo>
                  <a:lnTo>
                    <a:pt x="212023" y="781049"/>
                  </a:lnTo>
                  <a:lnTo>
                    <a:pt x="209299" y="803909"/>
                  </a:lnTo>
                  <a:lnTo>
                    <a:pt x="207477" y="825499"/>
                  </a:lnTo>
                  <a:lnTo>
                    <a:pt x="207370" y="826769"/>
                  </a:lnTo>
                  <a:lnTo>
                    <a:pt x="208508" y="840739"/>
                  </a:lnTo>
                  <a:lnTo>
                    <a:pt x="214218" y="848359"/>
                  </a:lnTo>
                  <a:lnTo>
                    <a:pt x="222430" y="852169"/>
                  </a:lnTo>
                  <a:lnTo>
                    <a:pt x="241211" y="852169"/>
                  </a:lnTo>
                  <a:lnTo>
                    <a:pt x="264900" y="817879"/>
                  </a:lnTo>
                  <a:lnTo>
                    <a:pt x="263794" y="810259"/>
                  </a:lnTo>
                  <a:lnTo>
                    <a:pt x="261532" y="802639"/>
                  </a:lnTo>
                  <a:lnTo>
                    <a:pt x="253363" y="778509"/>
                  </a:lnTo>
                  <a:lnTo>
                    <a:pt x="251593" y="769619"/>
                  </a:lnTo>
                  <a:lnTo>
                    <a:pt x="251117" y="760729"/>
                  </a:lnTo>
                  <a:lnTo>
                    <a:pt x="251574" y="759459"/>
                  </a:lnTo>
                  <a:lnTo>
                    <a:pt x="251955" y="758189"/>
                  </a:lnTo>
                  <a:lnTo>
                    <a:pt x="252054" y="750569"/>
                  </a:lnTo>
                  <a:lnTo>
                    <a:pt x="251061" y="744219"/>
                  </a:lnTo>
                  <a:lnTo>
                    <a:pt x="250252" y="737869"/>
                  </a:lnTo>
                  <a:lnTo>
                    <a:pt x="250748" y="731519"/>
                  </a:lnTo>
                  <a:lnTo>
                    <a:pt x="255578" y="708659"/>
                  </a:lnTo>
                  <a:lnTo>
                    <a:pt x="263767" y="665479"/>
                  </a:lnTo>
                  <a:lnTo>
                    <a:pt x="271235" y="617219"/>
                  </a:lnTo>
                  <a:lnTo>
                    <a:pt x="273900" y="582929"/>
                  </a:lnTo>
                  <a:lnTo>
                    <a:pt x="280593" y="581659"/>
                  </a:lnTo>
                  <a:lnTo>
                    <a:pt x="287235" y="579119"/>
                  </a:lnTo>
                  <a:lnTo>
                    <a:pt x="293763" y="577849"/>
                  </a:lnTo>
                  <a:lnTo>
                    <a:pt x="294166" y="571499"/>
                  </a:lnTo>
                  <a:lnTo>
                    <a:pt x="294278" y="558799"/>
                  </a:lnTo>
                  <a:lnTo>
                    <a:pt x="294113" y="546099"/>
                  </a:lnTo>
                  <a:lnTo>
                    <a:pt x="293772" y="541019"/>
                  </a:lnTo>
                  <a:lnTo>
                    <a:pt x="293687" y="539749"/>
                  </a:lnTo>
                  <a:close/>
                </a:path>
                <a:path w="389254" h="852170">
                  <a:moveTo>
                    <a:pt x="274904" y="300989"/>
                  </a:moveTo>
                  <a:lnTo>
                    <a:pt x="114058" y="300989"/>
                  </a:lnTo>
                  <a:lnTo>
                    <a:pt x="114659" y="318769"/>
                  </a:lnTo>
                  <a:lnTo>
                    <a:pt x="115440" y="337819"/>
                  </a:lnTo>
                  <a:lnTo>
                    <a:pt x="115544" y="340359"/>
                  </a:lnTo>
                  <a:lnTo>
                    <a:pt x="115689" y="355599"/>
                  </a:lnTo>
                  <a:lnTo>
                    <a:pt x="115762" y="363219"/>
                  </a:lnTo>
                  <a:lnTo>
                    <a:pt x="114363" y="387349"/>
                  </a:lnTo>
                  <a:lnTo>
                    <a:pt x="107351" y="422909"/>
                  </a:lnTo>
                  <a:lnTo>
                    <a:pt x="100117" y="462279"/>
                  </a:lnTo>
                  <a:lnTo>
                    <a:pt x="95656" y="500379"/>
                  </a:lnTo>
                  <a:lnTo>
                    <a:pt x="95729" y="511809"/>
                  </a:lnTo>
                  <a:lnTo>
                    <a:pt x="95840" y="516889"/>
                  </a:lnTo>
                  <a:lnTo>
                    <a:pt x="95951" y="521969"/>
                  </a:lnTo>
                  <a:lnTo>
                    <a:pt x="96034" y="525779"/>
                  </a:lnTo>
                  <a:lnTo>
                    <a:pt x="96145" y="530859"/>
                  </a:lnTo>
                  <a:lnTo>
                    <a:pt x="96256" y="535939"/>
                  </a:lnTo>
                  <a:lnTo>
                    <a:pt x="96367" y="541019"/>
                  </a:lnTo>
                  <a:lnTo>
                    <a:pt x="191604" y="541019"/>
                  </a:lnTo>
                  <a:lnTo>
                    <a:pt x="192655" y="527049"/>
                  </a:lnTo>
                  <a:lnTo>
                    <a:pt x="193181" y="519429"/>
                  </a:lnTo>
                  <a:lnTo>
                    <a:pt x="193300" y="516889"/>
                  </a:lnTo>
                  <a:lnTo>
                    <a:pt x="193419" y="514349"/>
                  </a:lnTo>
                  <a:lnTo>
                    <a:pt x="193538" y="511809"/>
                  </a:lnTo>
                  <a:lnTo>
                    <a:pt x="193657" y="509269"/>
                  </a:lnTo>
                  <a:lnTo>
                    <a:pt x="193777" y="506729"/>
                  </a:lnTo>
                  <a:lnTo>
                    <a:pt x="193896" y="504189"/>
                  </a:lnTo>
                  <a:lnTo>
                    <a:pt x="194462" y="485139"/>
                  </a:lnTo>
                  <a:lnTo>
                    <a:pt x="291589" y="485139"/>
                  </a:lnTo>
                  <a:lnTo>
                    <a:pt x="288859" y="461009"/>
                  </a:lnTo>
                  <a:lnTo>
                    <a:pt x="281613" y="422909"/>
                  </a:lnTo>
                  <a:lnTo>
                    <a:pt x="274548" y="387349"/>
                  </a:lnTo>
                  <a:lnTo>
                    <a:pt x="273173" y="363219"/>
                  </a:lnTo>
                  <a:lnTo>
                    <a:pt x="273407" y="340359"/>
                  </a:lnTo>
                  <a:lnTo>
                    <a:pt x="274037" y="325119"/>
                  </a:lnTo>
                  <a:lnTo>
                    <a:pt x="274090" y="323849"/>
                  </a:lnTo>
                  <a:lnTo>
                    <a:pt x="274195" y="321309"/>
                  </a:lnTo>
                  <a:lnTo>
                    <a:pt x="274300" y="318769"/>
                  </a:lnTo>
                  <a:lnTo>
                    <a:pt x="274904" y="300989"/>
                  </a:lnTo>
                  <a:close/>
                </a:path>
                <a:path w="389254" h="852170">
                  <a:moveTo>
                    <a:pt x="291589" y="485139"/>
                  </a:moveTo>
                  <a:lnTo>
                    <a:pt x="194462" y="485139"/>
                  </a:lnTo>
                  <a:lnTo>
                    <a:pt x="194615" y="490219"/>
                  </a:lnTo>
                  <a:lnTo>
                    <a:pt x="194691" y="492759"/>
                  </a:lnTo>
                  <a:lnTo>
                    <a:pt x="194806" y="496569"/>
                  </a:lnTo>
                  <a:lnTo>
                    <a:pt x="194921" y="500379"/>
                  </a:lnTo>
                  <a:lnTo>
                    <a:pt x="195035" y="504189"/>
                  </a:lnTo>
                  <a:lnTo>
                    <a:pt x="195155" y="506729"/>
                  </a:lnTo>
                  <a:lnTo>
                    <a:pt x="195275" y="509269"/>
                  </a:lnTo>
                  <a:lnTo>
                    <a:pt x="195395" y="511809"/>
                  </a:lnTo>
                  <a:lnTo>
                    <a:pt x="195515" y="514349"/>
                  </a:lnTo>
                  <a:lnTo>
                    <a:pt x="195634" y="516889"/>
                  </a:lnTo>
                  <a:lnTo>
                    <a:pt x="195754" y="519429"/>
                  </a:lnTo>
                  <a:lnTo>
                    <a:pt x="196544" y="530859"/>
                  </a:lnTo>
                  <a:lnTo>
                    <a:pt x="197234" y="539749"/>
                  </a:lnTo>
                  <a:lnTo>
                    <a:pt x="197332" y="541019"/>
                  </a:lnTo>
                  <a:lnTo>
                    <a:pt x="292569" y="541019"/>
                  </a:lnTo>
                  <a:lnTo>
                    <a:pt x="292684" y="535939"/>
                  </a:lnTo>
                  <a:lnTo>
                    <a:pt x="292798" y="530859"/>
                  </a:lnTo>
                  <a:lnTo>
                    <a:pt x="292913" y="525779"/>
                  </a:lnTo>
                  <a:lnTo>
                    <a:pt x="292998" y="521969"/>
                  </a:lnTo>
                  <a:lnTo>
                    <a:pt x="293113" y="516889"/>
                  </a:lnTo>
                  <a:lnTo>
                    <a:pt x="293227" y="511809"/>
                  </a:lnTo>
                  <a:lnTo>
                    <a:pt x="293341" y="506729"/>
                  </a:lnTo>
                  <a:lnTo>
                    <a:pt x="293456" y="501649"/>
                  </a:lnTo>
                  <a:lnTo>
                    <a:pt x="291589" y="485139"/>
                  </a:lnTo>
                  <a:close/>
                </a:path>
                <a:path w="389254" h="852170">
                  <a:moveTo>
                    <a:pt x="48801" y="505459"/>
                  </a:moveTo>
                  <a:lnTo>
                    <a:pt x="38569" y="505459"/>
                  </a:lnTo>
                  <a:lnTo>
                    <a:pt x="38023" y="509269"/>
                  </a:lnTo>
                  <a:lnTo>
                    <a:pt x="29311" y="523239"/>
                  </a:lnTo>
                  <a:lnTo>
                    <a:pt x="27609" y="527049"/>
                  </a:lnTo>
                  <a:lnTo>
                    <a:pt x="26050" y="533399"/>
                  </a:lnTo>
                  <a:lnTo>
                    <a:pt x="27966" y="535939"/>
                  </a:lnTo>
                  <a:lnTo>
                    <a:pt x="31676" y="534669"/>
                  </a:lnTo>
                  <a:lnTo>
                    <a:pt x="35496" y="530859"/>
                  </a:lnTo>
                  <a:lnTo>
                    <a:pt x="39306" y="523239"/>
                  </a:lnTo>
                  <a:lnTo>
                    <a:pt x="43357" y="516889"/>
                  </a:lnTo>
                  <a:lnTo>
                    <a:pt x="47904" y="506729"/>
                  </a:lnTo>
                  <a:lnTo>
                    <a:pt x="48801" y="505459"/>
                  </a:lnTo>
                  <a:close/>
                </a:path>
                <a:path w="389254" h="852170">
                  <a:moveTo>
                    <a:pt x="369956" y="496569"/>
                  </a:moveTo>
                  <a:lnTo>
                    <a:pt x="333895" y="496569"/>
                  </a:lnTo>
                  <a:lnTo>
                    <a:pt x="341058" y="506729"/>
                  </a:lnTo>
                  <a:lnTo>
                    <a:pt x="345605" y="516889"/>
                  </a:lnTo>
                  <a:lnTo>
                    <a:pt x="349656" y="523239"/>
                  </a:lnTo>
                  <a:lnTo>
                    <a:pt x="353466" y="530859"/>
                  </a:lnTo>
                  <a:lnTo>
                    <a:pt x="357286" y="534669"/>
                  </a:lnTo>
                  <a:lnTo>
                    <a:pt x="360995" y="535939"/>
                  </a:lnTo>
                  <a:lnTo>
                    <a:pt x="362912" y="533399"/>
                  </a:lnTo>
                  <a:lnTo>
                    <a:pt x="361353" y="527049"/>
                  </a:lnTo>
                  <a:lnTo>
                    <a:pt x="359651" y="523239"/>
                  </a:lnTo>
                  <a:lnTo>
                    <a:pt x="350939" y="509269"/>
                  </a:lnTo>
                  <a:lnTo>
                    <a:pt x="350392" y="505459"/>
                  </a:lnTo>
                  <a:lnTo>
                    <a:pt x="363836" y="505459"/>
                  </a:lnTo>
                  <a:lnTo>
                    <a:pt x="363046" y="504189"/>
                  </a:lnTo>
                  <a:lnTo>
                    <a:pt x="360514" y="500379"/>
                  </a:lnTo>
                  <a:lnTo>
                    <a:pt x="373213" y="500379"/>
                  </a:lnTo>
                  <a:lnTo>
                    <a:pt x="369956" y="496569"/>
                  </a:lnTo>
                  <a:close/>
                </a:path>
                <a:path w="389254" h="852170">
                  <a:moveTo>
                    <a:pt x="52389" y="500379"/>
                  </a:moveTo>
                  <a:lnTo>
                    <a:pt x="28447" y="500379"/>
                  </a:lnTo>
                  <a:lnTo>
                    <a:pt x="25916" y="504189"/>
                  </a:lnTo>
                  <a:lnTo>
                    <a:pt x="21178" y="511809"/>
                  </a:lnTo>
                  <a:lnTo>
                    <a:pt x="16176" y="518159"/>
                  </a:lnTo>
                  <a:lnTo>
                    <a:pt x="12852" y="523239"/>
                  </a:lnTo>
                  <a:lnTo>
                    <a:pt x="5702" y="532129"/>
                  </a:lnTo>
                  <a:lnTo>
                    <a:pt x="14135" y="533399"/>
                  </a:lnTo>
                  <a:lnTo>
                    <a:pt x="17094" y="530859"/>
                  </a:lnTo>
                  <a:lnTo>
                    <a:pt x="21435" y="525779"/>
                  </a:lnTo>
                  <a:lnTo>
                    <a:pt x="34328" y="510539"/>
                  </a:lnTo>
                  <a:lnTo>
                    <a:pt x="38569" y="505459"/>
                  </a:lnTo>
                  <a:lnTo>
                    <a:pt x="48801" y="505459"/>
                  </a:lnTo>
                  <a:lnTo>
                    <a:pt x="52389" y="500379"/>
                  </a:lnTo>
                  <a:close/>
                </a:path>
                <a:path w="389254" h="852170">
                  <a:moveTo>
                    <a:pt x="363836" y="505459"/>
                  </a:moveTo>
                  <a:lnTo>
                    <a:pt x="350392" y="505459"/>
                  </a:lnTo>
                  <a:lnTo>
                    <a:pt x="361068" y="518159"/>
                  </a:lnTo>
                  <a:lnTo>
                    <a:pt x="371868" y="530859"/>
                  </a:lnTo>
                  <a:lnTo>
                    <a:pt x="374840" y="533399"/>
                  </a:lnTo>
                  <a:lnTo>
                    <a:pt x="383260" y="532129"/>
                  </a:lnTo>
                  <a:lnTo>
                    <a:pt x="376123" y="523239"/>
                  </a:lnTo>
                  <a:lnTo>
                    <a:pt x="372791" y="518159"/>
                  </a:lnTo>
                  <a:lnTo>
                    <a:pt x="367785" y="511809"/>
                  </a:lnTo>
                  <a:lnTo>
                    <a:pt x="363836" y="505459"/>
                  </a:lnTo>
                  <a:close/>
                </a:path>
                <a:path w="389254" h="852170">
                  <a:moveTo>
                    <a:pt x="66837" y="491489"/>
                  </a:moveTo>
                  <a:lnTo>
                    <a:pt x="21716" y="491489"/>
                  </a:lnTo>
                  <a:lnTo>
                    <a:pt x="20097" y="495299"/>
                  </a:lnTo>
                  <a:lnTo>
                    <a:pt x="14666" y="501649"/>
                  </a:lnTo>
                  <a:lnTo>
                    <a:pt x="8509" y="509269"/>
                  </a:lnTo>
                  <a:lnTo>
                    <a:pt x="4711" y="513079"/>
                  </a:lnTo>
                  <a:lnTo>
                    <a:pt x="1015" y="518159"/>
                  </a:lnTo>
                  <a:lnTo>
                    <a:pt x="4927" y="521969"/>
                  </a:lnTo>
                  <a:lnTo>
                    <a:pt x="9258" y="519429"/>
                  </a:lnTo>
                  <a:lnTo>
                    <a:pt x="13203" y="515619"/>
                  </a:lnTo>
                  <a:lnTo>
                    <a:pt x="24560" y="502919"/>
                  </a:lnTo>
                  <a:lnTo>
                    <a:pt x="28447" y="500379"/>
                  </a:lnTo>
                  <a:lnTo>
                    <a:pt x="52389" y="500379"/>
                  </a:lnTo>
                  <a:lnTo>
                    <a:pt x="55079" y="496569"/>
                  </a:lnTo>
                  <a:lnTo>
                    <a:pt x="66733" y="496569"/>
                  </a:lnTo>
                  <a:lnTo>
                    <a:pt x="66837" y="491489"/>
                  </a:lnTo>
                  <a:close/>
                </a:path>
                <a:path w="389254" h="852170">
                  <a:moveTo>
                    <a:pt x="373213" y="500379"/>
                  </a:moveTo>
                  <a:lnTo>
                    <a:pt x="360514" y="500379"/>
                  </a:lnTo>
                  <a:lnTo>
                    <a:pt x="364402" y="502919"/>
                  </a:lnTo>
                  <a:lnTo>
                    <a:pt x="375759" y="515619"/>
                  </a:lnTo>
                  <a:lnTo>
                    <a:pt x="379704" y="519429"/>
                  </a:lnTo>
                  <a:lnTo>
                    <a:pt x="384035" y="521969"/>
                  </a:lnTo>
                  <a:lnTo>
                    <a:pt x="387946" y="518159"/>
                  </a:lnTo>
                  <a:lnTo>
                    <a:pt x="384263" y="513079"/>
                  </a:lnTo>
                  <a:lnTo>
                    <a:pt x="380458" y="509269"/>
                  </a:lnTo>
                  <a:lnTo>
                    <a:pt x="374299" y="501649"/>
                  </a:lnTo>
                  <a:lnTo>
                    <a:pt x="373213" y="500379"/>
                  </a:lnTo>
                  <a:close/>
                </a:path>
                <a:path w="389254" h="852170">
                  <a:moveTo>
                    <a:pt x="66733" y="496569"/>
                  </a:moveTo>
                  <a:lnTo>
                    <a:pt x="55219" y="496569"/>
                  </a:lnTo>
                  <a:lnTo>
                    <a:pt x="57182" y="501649"/>
                  </a:lnTo>
                  <a:lnTo>
                    <a:pt x="57241" y="502919"/>
                  </a:lnTo>
                  <a:lnTo>
                    <a:pt x="57359" y="505459"/>
                  </a:lnTo>
                  <a:lnTo>
                    <a:pt x="57477" y="507999"/>
                  </a:lnTo>
                  <a:lnTo>
                    <a:pt x="58880" y="514349"/>
                  </a:lnTo>
                  <a:lnTo>
                    <a:pt x="64173" y="516889"/>
                  </a:lnTo>
                  <a:lnTo>
                    <a:pt x="66573" y="518159"/>
                  </a:lnTo>
                  <a:lnTo>
                    <a:pt x="67284" y="516889"/>
                  </a:lnTo>
                  <a:lnTo>
                    <a:pt x="66509" y="514349"/>
                  </a:lnTo>
                  <a:lnTo>
                    <a:pt x="66609" y="501649"/>
                  </a:lnTo>
                  <a:lnTo>
                    <a:pt x="66733" y="496569"/>
                  </a:lnTo>
                  <a:close/>
                </a:path>
                <a:path w="389254" h="852170">
                  <a:moveTo>
                    <a:pt x="333243" y="321309"/>
                  </a:moveTo>
                  <a:lnTo>
                    <a:pt x="289674" y="321309"/>
                  </a:lnTo>
                  <a:lnTo>
                    <a:pt x="300631" y="363219"/>
                  </a:lnTo>
                  <a:lnTo>
                    <a:pt x="310815" y="401319"/>
                  </a:lnTo>
                  <a:lnTo>
                    <a:pt x="318972" y="434339"/>
                  </a:lnTo>
                  <a:lnTo>
                    <a:pt x="323849" y="455929"/>
                  </a:lnTo>
                  <a:lnTo>
                    <a:pt x="324992" y="462279"/>
                  </a:lnTo>
                  <a:lnTo>
                    <a:pt x="325437" y="468629"/>
                  </a:lnTo>
                  <a:lnTo>
                    <a:pt x="325526" y="469899"/>
                  </a:lnTo>
                  <a:lnTo>
                    <a:pt x="324294" y="477519"/>
                  </a:lnTo>
                  <a:lnTo>
                    <a:pt x="322046" y="482599"/>
                  </a:lnTo>
                  <a:lnTo>
                    <a:pt x="322118" y="490219"/>
                  </a:lnTo>
                  <a:lnTo>
                    <a:pt x="322234" y="496569"/>
                  </a:lnTo>
                  <a:lnTo>
                    <a:pt x="322356" y="501649"/>
                  </a:lnTo>
                  <a:lnTo>
                    <a:pt x="322465" y="514349"/>
                  </a:lnTo>
                  <a:lnTo>
                    <a:pt x="321678" y="516889"/>
                  </a:lnTo>
                  <a:lnTo>
                    <a:pt x="322389" y="518159"/>
                  </a:lnTo>
                  <a:lnTo>
                    <a:pt x="324789" y="516889"/>
                  </a:lnTo>
                  <a:lnTo>
                    <a:pt x="330089" y="514349"/>
                  </a:lnTo>
                  <a:lnTo>
                    <a:pt x="331495" y="507999"/>
                  </a:lnTo>
                  <a:lnTo>
                    <a:pt x="331612" y="505459"/>
                  </a:lnTo>
                  <a:lnTo>
                    <a:pt x="331728" y="502919"/>
                  </a:lnTo>
                  <a:lnTo>
                    <a:pt x="331787" y="501649"/>
                  </a:lnTo>
                  <a:lnTo>
                    <a:pt x="333743" y="496569"/>
                  </a:lnTo>
                  <a:lnTo>
                    <a:pt x="369956" y="496569"/>
                  </a:lnTo>
                  <a:lnTo>
                    <a:pt x="368870" y="495299"/>
                  </a:lnTo>
                  <a:lnTo>
                    <a:pt x="367258" y="491489"/>
                  </a:lnTo>
                  <a:lnTo>
                    <a:pt x="379961" y="491489"/>
                  </a:lnTo>
                  <a:lnTo>
                    <a:pt x="378205" y="490219"/>
                  </a:lnTo>
                  <a:lnTo>
                    <a:pt x="366242" y="478789"/>
                  </a:lnTo>
                  <a:lnTo>
                    <a:pt x="363270" y="474979"/>
                  </a:lnTo>
                  <a:lnTo>
                    <a:pt x="357950" y="468629"/>
                  </a:lnTo>
                  <a:lnTo>
                    <a:pt x="345480" y="415289"/>
                  </a:lnTo>
                  <a:lnTo>
                    <a:pt x="340112" y="355599"/>
                  </a:lnTo>
                  <a:lnTo>
                    <a:pt x="337527" y="337819"/>
                  </a:lnTo>
                  <a:lnTo>
                    <a:pt x="336031" y="331469"/>
                  </a:lnTo>
                  <a:lnTo>
                    <a:pt x="333243" y="321309"/>
                  </a:lnTo>
                  <a:close/>
                </a:path>
                <a:path w="389254" h="852170">
                  <a:moveTo>
                    <a:pt x="249370" y="153669"/>
                  </a:moveTo>
                  <a:lnTo>
                    <a:pt x="136931" y="153669"/>
                  </a:lnTo>
                  <a:lnTo>
                    <a:pt x="143080" y="161289"/>
                  </a:lnTo>
                  <a:lnTo>
                    <a:pt x="149856" y="167639"/>
                  </a:lnTo>
                  <a:lnTo>
                    <a:pt x="156980" y="172719"/>
                  </a:lnTo>
                  <a:lnTo>
                    <a:pt x="164172" y="176529"/>
                  </a:lnTo>
                  <a:lnTo>
                    <a:pt x="161302" y="185419"/>
                  </a:lnTo>
                  <a:lnTo>
                    <a:pt x="156629" y="187959"/>
                  </a:lnTo>
                  <a:lnTo>
                    <a:pt x="144462" y="193039"/>
                  </a:lnTo>
                  <a:lnTo>
                    <a:pt x="137502" y="194309"/>
                  </a:lnTo>
                  <a:lnTo>
                    <a:pt x="133057" y="195579"/>
                  </a:lnTo>
                  <a:lnTo>
                    <a:pt x="100116" y="212089"/>
                  </a:lnTo>
                  <a:lnTo>
                    <a:pt x="75672" y="243839"/>
                  </a:lnTo>
                  <a:lnTo>
                    <a:pt x="59487" y="276859"/>
                  </a:lnTo>
                  <a:lnTo>
                    <a:pt x="51320" y="293369"/>
                  </a:lnTo>
                  <a:lnTo>
                    <a:pt x="51955" y="297179"/>
                  </a:lnTo>
                  <a:lnTo>
                    <a:pt x="55346" y="300989"/>
                  </a:lnTo>
                  <a:lnTo>
                    <a:pt x="60197" y="304799"/>
                  </a:lnTo>
                  <a:lnTo>
                    <a:pt x="55030" y="323849"/>
                  </a:lnTo>
                  <a:lnTo>
                    <a:pt x="52931" y="331469"/>
                  </a:lnTo>
                  <a:lnTo>
                    <a:pt x="51434" y="337819"/>
                  </a:lnTo>
                  <a:lnTo>
                    <a:pt x="48850" y="355599"/>
                  </a:lnTo>
                  <a:lnTo>
                    <a:pt x="46258" y="384809"/>
                  </a:lnTo>
                  <a:lnTo>
                    <a:pt x="43482" y="415289"/>
                  </a:lnTo>
                  <a:lnTo>
                    <a:pt x="35058" y="461009"/>
                  </a:lnTo>
                  <a:lnTo>
                    <a:pt x="25692" y="474979"/>
                  </a:lnTo>
                  <a:lnTo>
                    <a:pt x="22720" y="478789"/>
                  </a:lnTo>
                  <a:lnTo>
                    <a:pt x="10756" y="490219"/>
                  </a:lnTo>
                  <a:lnTo>
                    <a:pt x="3733" y="495299"/>
                  </a:lnTo>
                  <a:lnTo>
                    <a:pt x="0" y="501649"/>
                  </a:lnTo>
                  <a:lnTo>
                    <a:pt x="10096" y="500379"/>
                  </a:lnTo>
                  <a:lnTo>
                    <a:pt x="20789" y="491489"/>
                  </a:lnTo>
                  <a:lnTo>
                    <a:pt x="66837" y="491489"/>
                  </a:lnTo>
                  <a:lnTo>
                    <a:pt x="66916" y="482599"/>
                  </a:lnTo>
                  <a:lnTo>
                    <a:pt x="64668" y="477519"/>
                  </a:lnTo>
                  <a:lnTo>
                    <a:pt x="63436" y="469899"/>
                  </a:lnTo>
                  <a:lnTo>
                    <a:pt x="78149" y="401319"/>
                  </a:lnTo>
                  <a:lnTo>
                    <a:pt x="88337" y="363219"/>
                  </a:lnTo>
                  <a:lnTo>
                    <a:pt x="99301" y="321309"/>
                  </a:lnTo>
                  <a:lnTo>
                    <a:pt x="111045" y="321309"/>
                  </a:lnTo>
                  <a:lnTo>
                    <a:pt x="113880" y="311149"/>
                  </a:lnTo>
                  <a:lnTo>
                    <a:pt x="113992" y="304799"/>
                  </a:lnTo>
                  <a:lnTo>
                    <a:pt x="114058" y="300989"/>
                  </a:lnTo>
                  <a:lnTo>
                    <a:pt x="333628" y="300989"/>
                  </a:lnTo>
                  <a:lnTo>
                    <a:pt x="337007" y="297179"/>
                  </a:lnTo>
                  <a:lnTo>
                    <a:pt x="337642" y="293369"/>
                  </a:lnTo>
                  <a:lnTo>
                    <a:pt x="329475" y="276859"/>
                  </a:lnTo>
                  <a:lnTo>
                    <a:pt x="313291" y="243839"/>
                  </a:lnTo>
                  <a:lnTo>
                    <a:pt x="288852" y="212089"/>
                  </a:lnTo>
                  <a:lnTo>
                    <a:pt x="255904" y="195579"/>
                  </a:lnTo>
                  <a:lnTo>
                    <a:pt x="251459" y="194309"/>
                  </a:lnTo>
                  <a:lnTo>
                    <a:pt x="244500" y="193039"/>
                  </a:lnTo>
                  <a:lnTo>
                    <a:pt x="232130" y="187959"/>
                  </a:lnTo>
                  <a:lnTo>
                    <a:pt x="227380" y="185419"/>
                  </a:lnTo>
                  <a:lnTo>
                    <a:pt x="224535" y="175259"/>
                  </a:lnTo>
                  <a:lnTo>
                    <a:pt x="231931" y="171449"/>
                  </a:lnTo>
                  <a:lnTo>
                    <a:pt x="239167" y="166369"/>
                  </a:lnTo>
                  <a:lnTo>
                    <a:pt x="245940" y="158749"/>
                  </a:lnTo>
                  <a:lnTo>
                    <a:pt x="249370" y="153669"/>
                  </a:lnTo>
                  <a:close/>
                </a:path>
                <a:path w="389254" h="852170">
                  <a:moveTo>
                    <a:pt x="379961" y="491489"/>
                  </a:moveTo>
                  <a:lnTo>
                    <a:pt x="368172" y="491489"/>
                  </a:lnTo>
                  <a:lnTo>
                    <a:pt x="378866" y="500379"/>
                  </a:lnTo>
                  <a:lnTo>
                    <a:pt x="382142" y="501649"/>
                  </a:lnTo>
                  <a:lnTo>
                    <a:pt x="388975" y="501649"/>
                  </a:lnTo>
                  <a:lnTo>
                    <a:pt x="385229" y="495299"/>
                  </a:lnTo>
                  <a:lnTo>
                    <a:pt x="379961" y="491489"/>
                  </a:lnTo>
                  <a:close/>
                </a:path>
                <a:path w="389254" h="852170">
                  <a:moveTo>
                    <a:pt x="111045" y="321309"/>
                  </a:moveTo>
                  <a:lnTo>
                    <a:pt x="99301" y="321309"/>
                  </a:lnTo>
                  <a:lnTo>
                    <a:pt x="105625" y="323849"/>
                  </a:lnTo>
                  <a:lnTo>
                    <a:pt x="109981" y="325119"/>
                  </a:lnTo>
                  <a:lnTo>
                    <a:pt x="111045" y="321309"/>
                  </a:lnTo>
                  <a:close/>
                </a:path>
                <a:path w="389254" h="852170">
                  <a:moveTo>
                    <a:pt x="333628" y="300989"/>
                  </a:moveTo>
                  <a:lnTo>
                    <a:pt x="274904" y="300989"/>
                  </a:lnTo>
                  <a:lnTo>
                    <a:pt x="274975" y="304799"/>
                  </a:lnTo>
                  <a:lnTo>
                    <a:pt x="275094" y="311149"/>
                  </a:lnTo>
                  <a:lnTo>
                    <a:pt x="278980" y="325119"/>
                  </a:lnTo>
                  <a:lnTo>
                    <a:pt x="283336" y="323849"/>
                  </a:lnTo>
                  <a:lnTo>
                    <a:pt x="289674" y="321309"/>
                  </a:lnTo>
                  <a:lnTo>
                    <a:pt x="333243" y="321309"/>
                  </a:lnTo>
                  <a:lnTo>
                    <a:pt x="328764" y="304799"/>
                  </a:lnTo>
                  <a:lnTo>
                    <a:pt x="333628" y="300989"/>
                  </a:lnTo>
                  <a:close/>
                </a:path>
                <a:path w="389254" h="852170">
                  <a:moveTo>
                    <a:pt x="113332" y="187959"/>
                  </a:moveTo>
                  <a:lnTo>
                    <a:pt x="88506" y="187959"/>
                  </a:lnTo>
                  <a:lnTo>
                    <a:pt x="85349" y="199389"/>
                  </a:lnTo>
                  <a:lnTo>
                    <a:pt x="79052" y="208279"/>
                  </a:lnTo>
                  <a:lnTo>
                    <a:pt x="70977" y="213359"/>
                  </a:lnTo>
                  <a:lnTo>
                    <a:pt x="62483" y="218439"/>
                  </a:lnTo>
                  <a:lnTo>
                    <a:pt x="87982" y="217169"/>
                  </a:lnTo>
                  <a:lnTo>
                    <a:pt x="105557" y="204469"/>
                  </a:lnTo>
                  <a:lnTo>
                    <a:pt x="113332" y="187959"/>
                  </a:lnTo>
                  <a:close/>
                </a:path>
                <a:path w="389254" h="852170">
                  <a:moveTo>
                    <a:pt x="311649" y="158749"/>
                  </a:moveTo>
                  <a:lnTo>
                    <a:pt x="269951" y="158749"/>
                  </a:lnTo>
                  <a:lnTo>
                    <a:pt x="273227" y="182879"/>
                  </a:lnTo>
                  <a:lnTo>
                    <a:pt x="283398" y="204469"/>
                  </a:lnTo>
                  <a:lnTo>
                    <a:pt x="300978" y="217169"/>
                  </a:lnTo>
                  <a:lnTo>
                    <a:pt x="326478" y="218439"/>
                  </a:lnTo>
                  <a:lnTo>
                    <a:pt x="317980" y="213359"/>
                  </a:lnTo>
                  <a:lnTo>
                    <a:pt x="309906" y="208279"/>
                  </a:lnTo>
                  <a:lnTo>
                    <a:pt x="303617" y="199389"/>
                  </a:lnTo>
                  <a:lnTo>
                    <a:pt x="300469" y="187959"/>
                  </a:lnTo>
                  <a:lnTo>
                    <a:pt x="321848" y="187959"/>
                  </a:lnTo>
                  <a:lnTo>
                    <a:pt x="312854" y="177799"/>
                  </a:lnTo>
                  <a:lnTo>
                    <a:pt x="311649" y="158749"/>
                  </a:lnTo>
                  <a:close/>
                </a:path>
                <a:path w="389254" h="852170">
                  <a:moveTo>
                    <a:pt x="193357" y="0"/>
                  </a:moveTo>
                  <a:lnTo>
                    <a:pt x="166501" y="3809"/>
                  </a:lnTo>
                  <a:lnTo>
                    <a:pt x="144060" y="15239"/>
                  </a:lnTo>
                  <a:lnTo>
                    <a:pt x="127390" y="33019"/>
                  </a:lnTo>
                  <a:lnTo>
                    <a:pt x="117843" y="54609"/>
                  </a:lnTo>
                  <a:lnTo>
                    <a:pt x="99544" y="60959"/>
                  </a:lnTo>
                  <a:lnTo>
                    <a:pt x="84943" y="72389"/>
                  </a:lnTo>
                  <a:lnTo>
                    <a:pt x="75077" y="88899"/>
                  </a:lnTo>
                  <a:lnTo>
                    <a:pt x="70980" y="106679"/>
                  </a:lnTo>
                  <a:lnTo>
                    <a:pt x="73460" y="128269"/>
                  </a:lnTo>
                  <a:lnTo>
                    <a:pt x="77633" y="153669"/>
                  </a:lnTo>
                  <a:lnTo>
                    <a:pt x="76268" y="175259"/>
                  </a:lnTo>
                  <a:lnTo>
                    <a:pt x="76188" y="176529"/>
                  </a:lnTo>
                  <a:lnTo>
                    <a:pt x="76107" y="177799"/>
                  </a:lnTo>
                  <a:lnTo>
                    <a:pt x="61493" y="194309"/>
                  </a:lnTo>
                  <a:lnTo>
                    <a:pt x="69159" y="196849"/>
                  </a:lnTo>
                  <a:lnTo>
                    <a:pt x="76309" y="195579"/>
                  </a:lnTo>
                  <a:lnTo>
                    <a:pt x="82804" y="193039"/>
                  </a:lnTo>
                  <a:lnTo>
                    <a:pt x="88506" y="187959"/>
                  </a:lnTo>
                  <a:lnTo>
                    <a:pt x="113332" y="187959"/>
                  </a:lnTo>
                  <a:lnTo>
                    <a:pt x="115724" y="182879"/>
                  </a:lnTo>
                  <a:lnTo>
                    <a:pt x="118998" y="158749"/>
                  </a:lnTo>
                  <a:lnTo>
                    <a:pt x="136649" y="158749"/>
                  </a:lnTo>
                  <a:lnTo>
                    <a:pt x="136931" y="153669"/>
                  </a:lnTo>
                  <a:lnTo>
                    <a:pt x="249370" y="153669"/>
                  </a:lnTo>
                  <a:lnTo>
                    <a:pt x="251942" y="149859"/>
                  </a:lnTo>
                  <a:lnTo>
                    <a:pt x="311953" y="149859"/>
                  </a:lnTo>
                  <a:lnTo>
                    <a:pt x="315496" y="128269"/>
                  </a:lnTo>
                  <a:lnTo>
                    <a:pt x="317969" y="106679"/>
                  </a:lnTo>
                  <a:lnTo>
                    <a:pt x="313913" y="88899"/>
                  </a:lnTo>
                  <a:lnTo>
                    <a:pt x="304139" y="72389"/>
                  </a:lnTo>
                  <a:lnTo>
                    <a:pt x="289669" y="60959"/>
                  </a:lnTo>
                  <a:lnTo>
                    <a:pt x="271525" y="54609"/>
                  </a:lnTo>
                  <a:lnTo>
                    <a:pt x="261735" y="33019"/>
                  </a:lnTo>
                  <a:lnTo>
                    <a:pt x="244143" y="15239"/>
                  </a:lnTo>
                  <a:lnTo>
                    <a:pt x="220700" y="3809"/>
                  </a:lnTo>
                  <a:lnTo>
                    <a:pt x="193357" y="0"/>
                  </a:lnTo>
                  <a:close/>
                </a:path>
                <a:path w="389254" h="852170">
                  <a:moveTo>
                    <a:pt x="321848" y="187959"/>
                  </a:moveTo>
                  <a:lnTo>
                    <a:pt x="300469" y="187959"/>
                  </a:lnTo>
                  <a:lnTo>
                    <a:pt x="306163" y="193039"/>
                  </a:lnTo>
                  <a:lnTo>
                    <a:pt x="312654" y="195579"/>
                  </a:lnTo>
                  <a:lnTo>
                    <a:pt x="319803" y="196849"/>
                  </a:lnTo>
                  <a:lnTo>
                    <a:pt x="327469" y="194309"/>
                  </a:lnTo>
                  <a:lnTo>
                    <a:pt x="321848" y="187959"/>
                  </a:lnTo>
                  <a:close/>
                </a:path>
                <a:path w="389254" h="852170">
                  <a:moveTo>
                    <a:pt x="136649" y="158749"/>
                  </a:moveTo>
                  <a:lnTo>
                    <a:pt x="118998" y="158749"/>
                  </a:lnTo>
                  <a:lnTo>
                    <a:pt x="121311" y="166369"/>
                  </a:lnTo>
                  <a:lnTo>
                    <a:pt x="122499" y="176529"/>
                  </a:lnTo>
                  <a:lnTo>
                    <a:pt x="122864" y="182879"/>
                  </a:lnTo>
                  <a:lnTo>
                    <a:pt x="122936" y="184149"/>
                  </a:lnTo>
                  <a:lnTo>
                    <a:pt x="122999" y="186689"/>
                  </a:lnTo>
                  <a:lnTo>
                    <a:pt x="130425" y="182879"/>
                  </a:lnTo>
                  <a:lnTo>
                    <a:pt x="134351" y="177799"/>
                  </a:lnTo>
                  <a:lnTo>
                    <a:pt x="136085" y="168909"/>
                  </a:lnTo>
                  <a:lnTo>
                    <a:pt x="136649" y="158749"/>
                  </a:lnTo>
                  <a:close/>
                </a:path>
                <a:path w="389254" h="852170">
                  <a:moveTo>
                    <a:pt x="311953" y="149859"/>
                  </a:moveTo>
                  <a:lnTo>
                    <a:pt x="251942" y="149859"/>
                  </a:lnTo>
                  <a:lnTo>
                    <a:pt x="254133" y="167639"/>
                  </a:lnTo>
                  <a:lnTo>
                    <a:pt x="258952" y="179069"/>
                  </a:lnTo>
                  <a:lnTo>
                    <a:pt x="263772" y="185419"/>
                  </a:lnTo>
                  <a:lnTo>
                    <a:pt x="265963" y="186689"/>
                  </a:lnTo>
                  <a:lnTo>
                    <a:pt x="266025" y="176529"/>
                  </a:lnTo>
                  <a:lnTo>
                    <a:pt x="266461" y="168909"/>
                  </a:lnTo>
                  <a:lnTo>
                    <a:pt x="267645" y="163829"/>
                  </a:lnTo>
                  <a:lnTo>
                    <a:pt x="269951" y="158749"/>
                  </a:lnTo>
                  <a:lnTo>
                    <a:pt x="311649" y="158749"/>
                  </a:lnTo>
                  <a:lnTo>
                    <a:pt x="311327" y="153669"/>
                  </a:lnTo>
                  <a:lnTo>
                    <a:pt x="311953" y="149859"/>
                  </a:lnTo>
                  <a:close/>
                </a:path>
              </a:pathLst>
            </a:custGeom>
            <a:solidFill>
              <a:srgbClr val="2FB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43" name="object 15">
              <a:extLst>
                <a:ext uri="{FF2B5EF4-FFF2-40B4-BE49-F238E27FC236}">
                  <a16:creationId xmlns:a16="http://schemas.microsoft.com/office/drawing/2014/main" id="{7E502A5F-5B13-EEEF-294B-10BBA9BA6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338" y="2724150"/>
              <a:ext cx="357187" cy="771525"/>
            </a:xfrm>
            <a:custGeom>
              <a:avLst/>
              <a:gdLst>
                <a:gd name="T0" fmla="*/ 80093 w 356870"/>
                <a:gd name="T1" fmla="*/ 564684 h 772160"/>
                <a:gd name="T2" fmla="*/ 94140 w 356870"/>
                <a:gd name="T3" fmla="*/ 703000 h 772160"/>
                <a:gd name="T4" fmla="*/ 84301 w 356870"/>
                <a:gd name="T5" fmla="*/ 711883 h 772160"/>
                <a:gd name="T6" fmla="*/ 64344 w 356870"/>
                <a:gd name="T7" fmla="*/ 732186 h 772160"/>
                <a:gd name="T8" fmla="*/ 46778 w 356870"/>
                <a:gd name="T9" fmla="*/ 768986 h 772160"/>
                <a:gd name="T10" fmla="*/ 140904 w 356870"/>
                <a:gd name="T11" fmla="*/ 729648 h 772160"/>
                <a:gd name="T12" fmla="*/ 137180 w 356870"/>
                <a:gd name="T13" fmla="*/ 706807 h 772160"/>
                <a:gd name="T14" fmla="*/ 144520 w 356870"/>
                <a:gd name="T15" fmla="*/ 642091 h 772160"/>
                <a:gd name="T16" fmla="*/ 173115 w 356870"/>
                <a:gd name="T17" fmla="*/ 493623 h 772160"/>
                <a:gd name="T18" fmla="*/ 262885 w 356870"/>
                <a:gd name="T19" fmla="*/ 473319 h 772160"/>
                <a:gd name="T20" fmla="*/ 173720 w 356870"/>
                <a:gd name="T21" fmla="*/ 511388 h 772160"/>
                <a:gd name="T22" fmla="*/ 205134 w 356870"/>
                <a:gd name="T23" fmla="*/ 661125 h 772160"/>
                <a:gd name="T24" fmla="*/ 204117 w 356870"/>
                <a:gd name="T25" fmla="*/ 722035 h 772160"/>
                <a:gd name="T26" fmla="*/ 290513 w 356870"/>
                <a:gd name="T27" fmla="*/ 771524 h 772160"/>
                <a:gd name="T28" fmla="*/ 296617 w 356870"/>
                <a:gd name="T29" fmla="*/ 737262 h 772160"/>
                <a:gd name="T30" fmla="*/ 261953 w 356870"/>
                <a:gd name="T31" fmla="*/ 711883 h 772160"/>
                <a:gd name="T32" fmla="*/ 257428 w 356870"/>
                <a:gd name="T33" fmla="*/ 706807 h 772160"/>
                <a:gd name="T34" fmla="*/ 246613 w 356870"/>
                <a:gd name="T35" fmla="*/ 642091 h 772160"/>
                <a:gd name="T36" fmla="*/ 138005 w 356870"/>
                <a:gd name="T37" fmla="*/ 708076 h 772160"/>
                <a:gd name="T38" fmla="*/ 264902 w 356870"/>
                <a:gd name="T39" fmla="*/ 709345 h 772160"/>
                <a:gd name="T40" fmla="*/ 40155 w 356870"/>
                <a:gd name="T41" fmla="*/ 454285 h 772160"/>
                <a:gd name="T42" fmla="*/ 28282 w 356870"/>
                <a:gd name="T43" fmla="*/ 484740 h 772160"/>
                <a:gd name="T44" fmla="*/ 338113 w 356870"/>
                <a:gd name="T45" fmla="*/ 446671 h 772160"/>
                <a:gd name="T46" fmla="*/ 321531 w 356870"/>
                <a:gd name="T47" fmla="*/ 458092 h 772160"/>
                <a:gd name="T48" fmla="*/ 33303 w 356870"/>
                <a:gd name="T49" fmla="*/ 455554 h 772160"/>
                <a:gd name="T50" fmla="*/ 39886 w 356870"/>
                <a:gd name="T51" fmla="*/ 460630 h 772160"/>
                <a:gd name="T52" fmla="*/ 343624 w 356870"/>
                <a:gd name="T53" fmla="*/ 479664 h 772160"/>
                <a:gd name="T54" fmla="*/ 10561 w 356870"/>
                <a:gd name="T55" fmla="*/ 469513 h 772160"/>
                <a:gd name="T56" fmla="*/ 17798 w 356870"/>
                <a:gd name="T57" fmla="*/ 469513 h 772160"/>
                <a:gd name="T58" fmla="*/ 51701 w 356870"/>
                <a:gd name="T59" fmla="*/ 454285 h 772160"/>
                <a:gd name="T60" fmla="*/ 53247 w 356870"/>
                <a:gd name="T61" fmla="*/ 469513 h 772160"/>
                <a:gd name="T62" fmla="*/ 51591 w 356870"/>
                <a:gd name="T63" fmla="*/ 456823 h 772160"/>
                <a:gd name="T64" fmla="*/ 355750 w 356870"/>
                <a:gd name="T65" fmla="*/ 465706 h 772160"/>
                <a:gd name="T66" fmla="*/ 277371 w 356870"/>
                <a:gd name="T67" fmla="*/ 350231 h 772160"/>
                <a:gd name="T68" fmla="*/ 295077 w 356870"/>
                <a:gd name="T69" fmla="*/ 456823 h 772160"/>
                <a:gd name="T70" fmla="*/ 302807 w 356870"/>
                <a:gd name="T71" fmla="*/ 455554 h 772160"/>
                <a:gd name="T72" fmla="*/ 348371 w 356870"/>
                <a:gd name="T73" fmla="*/ 442865 h 772160"/>
                <a:gd name="T74" fmla="*/ 348371 w 356870"/>
                <a:gd name="T75" fmla="*/ 442865 h 772160"/>
                <a:gd name="T76" fmla="*/ 103546 w 356870"/>
                <a:gd name="T77" fmla="*/ 260135 h 772160"/>
                <a:gd name="T78" fmla="*/ 253693 w 356870"/>
                <a:gd name="T79" fmla="*/ 367996 h 772160"/>
                <a:gd name="T80" fmla="*/ 43942 w 356870"/>
                <a:gd name="T81" fmla="*/ 274093 h 772160"/>
                <a:gd name="T82" fmla="*/ 36278 w 356870"/>
                <a:gd name="T83" fmla="*/ 394644 h 772160"/>
                <a:gd name="T84" fmla="*/ 1143 w 356870"/>
                <a:gd name="T85" fmla="*/ 444133 h 772160"/>
                <a:gd name="T86" fmla="*/ 62299 w 356870"/>
                <a:gd name="T87" fmla="*/ 395913 h 772160"/>
                <a:gd name="T88" fmla="*/ 103546 w 356870"/>
                <a:gd name="T89" fmla="*/ 260135 h 772160"/>
                <a:gd name="T90" fmla="*/ 98067 w 356870"/>
                <a:gd name="T91" fmla="*/ 285514 h 772160"/>
                <a:gd name="T92" fmla="*/ 245205 w 356870"/>
                <a:gd name="T93" fmla="*/ 275362 h 772160"/>
                <a:gd name="T94" fmla="*/ 298892 w 356870"/>
                <a:gd name="T95" fmla="*/ 276631 h 772160"/>
                <a:gd name="T96" fmla="*/ 211260 w 356870"/>
                <a:gd name="T97" fmla="*/ 181460 h 772160"/>
                <a:gd name="T98" fmla="*/ 102668 w 356870"/>
                <a:gd name="T99" fmla="*/ 105322 h 772160"/>
                <a:gd name="T100" fmla="*/ 143459 w 356870"/>
                <a:gd name="T101" fmla="*/ 177653 h 772160"/>
                <a:gd name="T102" fmla="*/ 226044 w 356870"/>
                <a:gd name="T103" fmla="*/ 147198 h 772160"/>
                <a:gd name="T104" fmla="*/ 249903 w 356870"/>
                <a:gd name="T105" fmla="*/ 96440 h 772160"/>
                <a:gd name="T106" fmla="*/ 103914 w 356870"/>
                <a:gd name="T107" fmla="*/ 96440 h 772160"/>
                <a:gd name="T108" fmla="*/ 101524 w 356870"/>
                <a:gd name="T109" fmla="*/ 17764 h 772160"/>
                <a:gd name="T110" fmla="*/ 128461 w 356870"/>
                <a:gd name="T111" fmla="*/ 20302 h 772160"/>
                <a:gd name="T112" fmla="*/ 128461 w 356870"/>
                <a:gd name="T113" fmla="*/ 20302 h 772160"/>
                <a:gd name="T114" fmla="*/ 123324 w 356870"/>
                <a:gd name="T115" fmla="*/ 0 h 772160"/>
                <a:gd name="T116" fmla="*/ 162905 w 356870"/>
                <a:gd name="T117" fmla="*/ 5075 h 772160"/>
                <a:gd name="T118" fmla="*/ 216985 w 356870"/>
                <a:gd name="T119" fmla="*/ 7613 h 77216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56870" h="772160">
                  <a:moveTo>
                    <a:pt x="263740" y="448309"/>
                  </a:moveTo>
                  <a:lnTo>
                    <a:pt x="82194" y="448309"/>
                  </a:lnTo>
                  <a:lnTo>
                    <a:pt x="83807" y="449579"/>
                  </a:lnTo>
                  <a:lnTo>
                    <a:pt x="85991" y="450849"/>
                  </a:lnTo>
                  <a:lnTo>
                    <a:pt x="83496" y="471169"/>
                  </a:lnTo>
                  <a:lnTo>
                    <a:pt x="80291" y="511809"/>
                  </a:lnTo>
                  <a:lnTo>
                    <a:pt x="79751" y="561339"/>
                  </a:lnTo>
                  <a:lnTo>
                    <a:pt x="80022" y="565149"/>
                  </a:lnTo>
                  <a:lnTo>
                    <a:pt x="96113" y="568959"/>
                  </a:lnTo>
                  <a:lnTo>
                    <a:pt x="98338" y="605789"/>
                  </a:lnTo>
                  <a:lnTo>
                    <a:pt x="99541" y="642619"/>
                  </a:lnTo>
                  <a:lnTo>
                    <a:pt x="99054" y="671829"/>
                  </a:lnTo>
                  <a:lnTo>
                    <a:pt x="98969" y="676909"/>
                  </a:lnTo>
                  <a:lnTo>
                    <a:pt x="95872" y="702309"/>
                  </a:lnTo>
                  <a:lnTo>
                    <a:pt x="94513" y="702309"/>
                  </a:lnTo>
                  <a:lnTo>
                    <a:pt x="94056" y="703579"/>
                  </a:lnTo>
                  <a:lnTo>
                    <a:pt x="92659" y="704849"/>
                  </a:lnTo>
                  <a:lnTo>
                    <a:pt x="91859" y="704849"/>
                  </a:lnTo>
                  <a:lnTo>
                    <a:pt x="90423" y="706119"/>
                  </a:lnTo>
                  <a:lnTo>
                    <a:pt x="88734" y="707389"/>
                  </a:lnTo>
                  <a:lnTo>
                    <a:pt x="81152" y="707389"/>
                  </a:lnTo>
                  <a:lnTo>
                    <a:pt x="80035" y="711199"/>
                  </a:lnTo>
                  <a:lnTo>
                    <a:pt x="81826" y="712469"/>
                  </a:lnTo>
                  <a:lnTo>
                    <a:pt x="84226" y="712469"/>
                  </a:lnTo>
                  <a:lnTo>
                    <a:pt x="81178" y="716279"/>
                  </a:lnTo>
                  <a:lnTo>
                    <a:pt x="78231" y="721359"/>
                  </a:lnTo>
                  <a:lnTo>
                    <a:pt x="76746" y="722629"/>
                  </a:lnTo>
                  <a:lnTo>
                    <a:pt x="76187" y="722629"/>
                  </a:lnTo>
                  <a:lnTo>
                    <a:pt x="73825" y="725169"/>
                  </a:lnTo>
                  <a:lnTo>
                    <a:pt x="72720" y="726439"/>
                  </a:lnTo>
                  <a:lnTo>
                    <a:pt x="68719" y="730249"/>
                  </a:lnTo>
                  <a:lnTo>
                    <a:pt x="64287" y="732789"/>
                  </a:lnTo>
                  <a:lnTo>
                    <a:pt x="49580" y="737869"/>
                  </a:lnTo>
                  <a:lnTo>
                    <a:pt x="42278" y="744219"/>
                  </a:lnTo>
                  <a:lnTo>
                    <a:pt x="38252" y="751839"/>
                  </a:lnTo>
                  <a:lnTo>
                    <a:pt x="38074" y="753109"/>
                  </a:lnTo>
                  <a:lnTo>
                    <a:pt x="38239" y="754379"/>
                  </a:lnTo>
                  <a:lnTo>
                    <a:pt x="37249" y="761999"/>
                  </a:lnTo>
                  <a:lnTo>
                    <a:pt x="40893" y="765809"/>
                  </a:lnTo>
                  <a:lnTo>
                    <a:pt x="46736" y="769619"/>
                  </a:lnTo>
                  <a:lnTo>
                    <a:pt x="55681" y="772159"/>
                  </a:lnTo>
                  <a:lnTo>
                    <a:pt x="82397" y="772159"/>
                  </a:lnTo>
                  <a:lnTo>
                    <a:pt x="90474" y="770889"/>
                  </a:lnTo>
                  <a:lnTo>
                    <a:pt x="100241" y="761999"/>
                  </a:lnTo>
                  <a:lnTo>
                    <a:pt x="108508" y="751839"/>
                  </a:lnTo>
                  <a:lnTo>
                    <a:pt x="116014" y="751839"/>
                  </a:lnTo>
                  <a:lnTo>
                    <a:pt x="141554" y="732789"/>
                  </a:lnTo>
                  <a:lnTo>
                    <a:pt x="140779" y="730249"/>
                  </a:lnTo>
                  <a:lnTo>
                    <a:pt x="141998" y="722629"/>
                  </a:lnTo>
                  <a:lnTo>
                    <a:pt x="139534" y="711199"/>
                  </a:lnTo>
                  <a:lnTo>
                    <a:pt x="83451" y="711199"/>
                  </a:lnTo>
                  <a:lnTo>
                    <a:pt x="82664" y="709929"/>
                  </a:lnTo>
                  <a:lnTo>
                    <a:pt x="81267" y="709929"/>
                  </a:lnTo>
                  <a:lnTo>
                    <a:pt x="83934" y="708659"/>
                  </a:lnTo>
                  <a:lnTo>
                    <a:pt x="137883" y="708659"/>
                  </a:lnTo>
                  <a:lnTo>
                    <a:pt x="137058" y="707389"/>
                  </a:lnTo>
                  <a:lnTo>
                    <a:pt x="87693" y="707389"/>
                  </a:lnTo>
                  <a:lnTo>
                    <a:pt x="84924" y="706119"/>
                  </a:lnTo>
                  <a:lnTo>
                    <a:pt x="136232" y="706119"/>
                  </a:lnTo>
                  <a:lnTo>
                    <a:pt x="136662" y="695959"/>
                  </a:lnTo>
                  <a:lnTo>
                    <a:pt x="138012" y="683259"/>
                  </a:lnTo>
                  <a:lnTo>
                    <a:pt x="139660" y="671829"/>
                  </a:lnTo>
                  <a:lnTo>
                    <a:pt x="140982" y="661669"/>
                  </a:lnTo>
                  <a:lnTo>
                    <a:pt x="144392" y="642619"/>
                  </a:lnTo>
                  <a:lnTo>
                    <a:pt x="149717" y="621029"/>
                  </a:lnTo>
                  <a:lnTo>
                    <a:pt x="154484" y="595629"/>
                  </a:lnTo>
                  <a:lnTo>
                    <a:pt x="156222" y="568959"/>
                  </a:lnTo>
                  <a:lnTo>
                    <a:pt x="169671" y="565149"/>
                  </a:lnTo>
                  <a:lnTo>
                    <a:pt x="170368" y="556259"/>
                  </a:lnTo>
                  <a:lnTo>
                    <a:pt x="171373" y="535939"/>
                  </a:lnTo>
                  <a:lnTo>
                    <a:pt x="172299" y="513079"/>
                  </a:lnTo>
                  <a:lnTo>
                    <a:pt x="172961" y="494029"/>
                  </a:lnTo>
                  <a:lnTo>
                    <a:pt x="264498" y="494029"/>
                  </a:lnTo>
                  <a:lnTo>
                    <a:pt x="264417" y="492759"/>
                  </a:lnTo>
                  <a:lnTo>
                    <a:pt x="263240" y="480059"/>
                  </a:lnTo>
                  <a:lnTo>
                    <a:pt x="263123" y="478789"/>
                  </a:lnTo>
                  <a:lnTo>
                    <a:pt x="263005" y="477519"/>
                  </a:lnTo>
                  <a:lnTo>
                    <a:pt x="262887" y="476249"/>
                  </a:lnTo>
                  <a:lnTo>
                    <a:pt x="262770" y="474979"/>
                  </a:lnTo>
                  <a:lnTo>
                    <a:pt x="262652" y="473709"/>
                  </a:lnTo>
                  <a:lnTo>
                    <a:pt x="262534" y="472439"/>
                  </a:lnTo>
                  <a:lnTo>
                    <a:pt x="262417" y="471169"/>
                  </a:lnTo>
                  <a:lnTo>
                    <a:pt x="259905" y="450849"/>
                  </a:lnTo>
                  <a:lnTo>
                    <a:pt x="262115" y="449579"/>
                  </a:lnTo>
                  <a:lnTo>
                    <a:pt x="263740" y="448309"/>
                  </a:lnTo>
                  <a:close/>
                </a:path>
                <a:path w="356870" h="772160">
                  <a:moveTo>
                    <a:pt x="264498" y="494029"/>
                  </a:moveTo>
                  <a:lnTo>
                    <a:pt x="172961" y="494029"/>
                  </a:lnTo>
                  <a:lnTo>
                    <a:pt x="173566" y="511809"/>
                  </a:lnTo>
                  <a:lnTo>
                    <a:pt x="174492" y="534669"/>
                  </a:lnTo>
                  <a:lnTo>
                    <a:pt x="175552" y="556259"/>
                  </a:lnTo>
                  <a:lnTo>
                    <a:pt x="176250" y="565149"/>
                  </a:lnTo>
                  <a:lnTo>
                    <a:pt x="189725" y="568959"/>
                  </a:lnTo>
                  <a:lnTo>
                    <a:pt x="191456" y="595629"/>
                  </a:lnTo>
                  <a:lnTo>
                    <a:pt x="196219" y="621029"/>
                  </a:lnTo>
                  <a:lnTo>
                    <a:pt x="201542" y="642619"/>
                  </a:lnTo>
                  <a:lnTo>
                    <a:pt x="204952" y="661669"/>
                  </a:lnTo>
                  <a:lnTo>
                    <a:pt x="206275" y="671829"/>
                  </a:lnTo>
                  <a:lnTo>
                    <a:pt x="207922" y="683259"/>
                  </a:lnTo>
                  <a:lnTo>
                    <a:pt x="209272" y="695959"/>
                  </a:lnTo>
                  <a:lnTo>
                    <a:pt x="209541" y="702309"/>
                  </a:lnTo>
                  <a:lnTo>
                    <a:pt x="209594" y="703579"/>
                  </a:lnTo>
                  <a:lnTo>
                    <a:pt x="209702" y="706119"/>
                  </a:lnTo>
                  <a:lnTo>
                    <a:pt x="206400" y="711199"/>
                  </a:lnTo>
                  <a:lnTo>
                    <a:pt x="203936" y="722629"/>
                  </a:lnTo>
                  <a:lnTo>
                    <a:pt x="205168" y="730249"/>
                  </a:lnTo>
                  <a:lnTo>
                    <a:pt x="204381" y="732789"/>
                  </a:lnTo>
                  <a:lnTo>
                    <a:pt x="229920" y="751839"/>
                  </a:lnTo>
                  <a:lnTo>
                    <a:pt x="237426" y="751839"/>
                  </a:lnTo>
                  <a:lnTo>
                    <a:pt x="245706" y="761999"/>
                  </a:lnTo>
                  <a:lnTo>
                    <a:pt x="255460" y="770889"/>
                  </a:lnTo>
                  <a:lnTo>
                    <a:pt x="263537" y="772159"/>
                  </a:lnTo>
                  <a:lnTo>
                    <a:pt x="290255" y="772159"/>
                  </a:lnTo>
                  <a:lnTo>
                    <a:pt x="299198" y="769619"/>
                  </a:lnTo>
                  <a:lnTo>
                    <a:pt x="305041" y="765809"/>
                  </a:lnTo>
                  <a:lnTo>
                    <a:pt x="308686" y="761999"/>
                  </a:lnTo>
                  <a:lnTo>
                    <a:pt x="307771" y="754379"/>
                  </a:lnTo>
                  <a:lnTo>
                    <a:pt x="307860" y="753109"/>
                  </a:lnTo>
                  <a:lnTo>
                    <a:pt x="307682" y="751839"/>
                  </a:lnTo>
                  <a:lnTo>
                    <a:pt x="303656" y="744219"/>
                  </a:lnTo>
                  <a:lnTo>
                    <a:pt x="296354" y="737869"/>
                  </a:lnTo>
                  <a:lnTo>
                    <a:pt x="281647" y="732789"/>
                  </a:lnTo>
                  <a:lnTo>
                    <a:pt x="277215" y="730249"/>
                  </a:lnTo>
                  <a:lnTo>
                    <a:pt x="273202" y="726439"/>
                  </a:lnTo>
                  <a:lnTo>
                    <a:pt x="272097" y="725169"/>
                  </a:lnTo>
                  <a:lnTo>
                    <a:pt x="269468" y="722629"/>
                  </a:lnTo>
                  <a:lnTo>
                    <a:pt x="267703" y="721359"/>
                  </a:lnTo>
                  <a:lnTo>
                    <a:pt x="264769" y="716279"/>
                  </a:lnTo>
                  <a:lnTo>
                    <a:pt x="261721" y="712469"/>
                  </a:lnTo>
                  <a:lnTo>
                    <a:pt x="264109" y="712469"/>
                  </a:lnTo>
                  <a:lnTo>
                    <a:pt x="265912" y="711199"/>
                  </a:lnTo>
                  <a:lnTo>
                    <a:pt x="260553" y="711199"/>
                  </a:lnTo>
                  <a:lnTo>
                    <a:pt x="259079" y="709929"/>
                  </a:lnTo>
                  <a:lnTo>
                    <a:pt x="258356" y="708659"/>
                  </a:lnTo>
                  <a:lnTo>
                    <a:pt x="265159" y="708659"/>
                  </a:lnTo>
                  <a:lnTo>
                    <a:pt x="264782" y="707389"/>
                  </a:lnTo>
                  <a:lnTo>
                    <a:pt x="257200" y="707389"/>
                  </a:lnTo>
                  <a:lnTo>
                    <a:pt x="255511" y="706119"/>
                  </a:lnTo>
                  <a:lnTo>
                    <a:pt x="254076" y="704849"/>
                  </a:lnTo>
                  <a:lnTo>
                    <a:pt x="253288" y="704849"/>
                  </a:lnTo>
                  <a:lnTo>
                    <a:pt x="251879" y="703579"/>
                  </a:lnTo>
                  <a:lnTo>
                    <a:pt x="251434" y="702309"/>
                  </a:lnTo>
                  <a:lnTo>
                    <a:pt x="250062" y="702309"/>
                  </a:lnTo>
                  <a:lnTo>
                    <a:pt x="246965" y="676909"/>
                  </a:lnTo>
                  <a:lnTo>
                    <a:pt x="246394" y="642619"/>
                  </a:lnTo>
                  <a:lnTo>
                    <a:pt x="247596" y="605789"/>
                  </a:lnTo>
                  <a:lnTo>
                    <a:pt x="249821" y="568959"/>
                  </a:lnTo>
                  <a:lnTo>
                    <a:pt x="265887" y="565149"/>
                  </a:lnTo>
                  <a:lnTo>
                    <a:pt x="266158" y="561339"/>
                  </a:lnTo>
                  <a:lnTo>
                    <a:pt x="266128" y="534669"/>
                  </a:lnTo>
                  <a:lnTo>
                    <a:pt x="265716" y="513079"/>
                  </a:lnTo>
                  <a:lnTo>
                    <a:pt x="264498" y="494029"/>
                  </a:lnTo>
                  <a:close/>
                </a:path>
                <a:path w="356870" h="772160">
                  <a:moveTo>
                    <a:pt x="137883" y="708659"/>
                  </a:moveTo>
                  <a:lnTo>
                    <a:pt x="87477" y="708659"/>
                  </a:lnTo>
                  <a:lnTo>
                    <a:pt x="86867" y="709929"/>
                  </a:lnTo>
                  <a:lnTo>
                    <a:pt x="85382" y="711199"/>
                  </a:lnTo>
                  <a:lnTo>
                    <a:pt x="139534" y="711199"/>
                  </a:lnTo>
                  <a:lnTo>
                    <a:pt x="137883" y="708659"/>
                  </a:lnTo>
                  <a:close/>
                </a:path>
                <a:path w="356870" h="772160">
                  <a:moveTo>
                    <a:pt x="265159" y="708659"/>
                  </a:moveTo>
                  <a:lnTo>
                    <a:pt x="262000" y="708659"/>
                  </a:lnTo>
                  <a:lnTo>
                    <a:pt x="264667" y="709929"/>
                  </a:lnTo>
                  <a:lnTo>
                    <a:pt x="262496" y="711199"/>
                  </a:lnTo>
                  <a:lnTo>
                    <a:pt x="265912" y="711199"/>
                  </a:lnTo>
                  <a:lnTo>
                    <a:pt x="265159" y="708659"/>
                  </a:lnTo>
                  <a:close/>
                </a:path>
                <a:path w="356870" h="772160">
                  <a:moveTo>
                    <a:pt x="261010" y="706119"/>
                  </a:moveTo>
                  <a:lnTo>
                    <a:pt x="257721" y="707389"/>
                  </a:lnTo>
                  <a:lnTo>
                    <a:pt x="264782" y="707389"/>
                  </a:lnTo>
                  <a:lnTo>
                    <a:pt x="261010" y="706119"/>
                  </a:lnTo>
                  <a:close/>
                </a:path>
                <a:path w="356870" h="772160">
                  <a:moveTo>
                    <a:pt x="40119" y="454659"/>
                  </a:moveTo>
                  <a:lnTo>
                    <a:pt x="22720" y="454659"/>
                  </a:lnTo>
                  <a:lnTo>
                    <a:pt x="21374" y="458469"/>
                  </a:lnTo>
                  <a:lnTo>
                    <a:pt x="20561" y="464819"/>
                  </a:lnTo>
                  <a:lnTo>
                    <a:pt x="20256" y="469899"/>
                  </a:lnTo>
                  <a:lnTo>
                    <a:pt x="20180" y="471169"/>
                  </a:lnTo>
                  <a:lnTo>
                    <a:pt x="20104" y="472439"/>
                  </a:lnTo>
                  <a:lnTo>
                    <a:pt x="21424" y="478789"/>
                  </a:lnTo>
                  <a:lnTo>
                    <a:pt x="28257" y="485139"/>
                  </a:lnTo>
                  <a:lnTo>
                    <a:pt x="28376" y="482599"/>
                  </a:lnTo>
                  <a:lnTo>
                    <a:pt x="28494" y="480059"/>
                  </a:lnTo>
                  <a:lnTo>
                    <a:pt x="28613" y="477519"/>
                  </a:lnTo>
                  <a:lnTo>
                    <a:pt x="27355" y="471169"/>
                  </a:lnTo>
                  <a:lnTo>
                    <a:pt x="29108" y="455929"/>
                  </a:lnTo>
                  <a:lnTo>
                    <a:pt x="40065" y="455929"/>
                  </a:lnTo>
                  <a:lnTo>
                    <a:pt x="40119" y="454659"/>
                  </a:lnTo>
                  <a:close/>
                </a:path>
                <a:path w="356870" h="772160">
                  <a:moveTo>
                    <a:pt x="337813" y="447039"/>
                  </a:moveTo>
                  <a:lnTo>
                    <a:pt x="305346" y="447039"/>
                  </a:lnTo>
                  <a:lnTo>
                    <a:pt x="312115" y="455929"/>
                  </a:lnTo>
                  <a:lnTo>
                    <a:pt x="316318" y="466089"/>
                  </a:lnTo>
                  <a:lnTo>
                    <a:pt x="320065" y="471169"/>
                  </a:lnTo>
                  <a:lnTo>
                    <a:pt x="327659" y="483869"/>
                  </a:lnTo>
                  <a:lnTo>
                    <a:pt x="335610" y="483869"/>
                  </a:lnTo>
                  <a:lnTo>
                    <a:pt x="329298" y="471169"/>
                  </a:lnTo>
                  <a:lnTo>
                    <a:pt x="321246" y="458469"/>
                  </a:lnTo>
                  <a:lnTo>
                    <a:pt x="320738" y="455929"/>
                  </a:lnTo>
                  <a:lnTo>
                    <a:pt x="333095" y="455929"/>
                  </a:lnTo>
                  <a:lnTo>
                    <a:pt x="331063" y="453389"/>
                  </a:lnTo>
                  <a:lnTo>
                    <a:pt x="330098" y="450849"/>
                  </a:lnTo>
                  <a:lnTo>
                    <a:pt x="341574" y="450849"/>
                  </a:lnTo>
                  <a:lnTo>
                    <a:pt x="337813" y="447039"/>
                  </a:lnTo>
                  <a:close/>
                </a:path>
                <a:path w="356870" h="772160">
                  <a:moveTo>
                    <a:pt x="40065" y="455929"/>
                  </a:moveTo>
                  <a:lnTo>
                    <a:pt x="33273" y="455929"/>
                  </a:lnTo>
                  <a:lnTo>
                    <a:pt x="30162" y="466089"/>
                  </a:lnTo>
                  <a:lnTo>
                    <a:pt x="33185" y="477519"/>
                  </a:lnTo>
                  <a:lnTo>
                    <a:pt x="35839" y="482599"/>
                  </a:lnTo>
                  <a:lnTo>
                    <a:pt x="40563" y="477519"/>
                  </a:lnTo>
                  <a:lnTo>
                    <a:pt x="38950" y="472439"/>
                  </a:lnTo>
                  <a:lnTo>
                    <a:pt x="39636" y="466089"/>
                  </a:lnTo>
                  <a:lnTo>
                    <a:pt x="39743" y="463549"/>
                  </a:lnTo>
                  <a:lnTo>
                    <a:pt x="39851" y="461009"/>
                  </a:lnTo>
                  <a:lnTo>
                    <a:pt x="39958" y="458469"/>
                  </a:lnTo>
                  <a:lnTo>
                    <a:pt x="40065" y="455929"/>
                  </a:lnTo>
                  <a:close/>
                </a:path>
                <a:path w="356870" h="772160">
                  <a:moveTo>
                    <a:pt x="333095" y="455929"/>
                  </a:moveTo>
                  <a:lnTo>
                    <a:pt x="320738" y="455929"/>
                  </a:lnTo>
                  <a:lnTo>
                    <a:pt x="324659" y="459739"/>
                  </a:lnTo>
                  <a:lnTo>
                    <a:pt x="336574" y="473709"/>
                  </a:lnTo>
                  <a:lnTo>
                    <a:pt x="340588" y="477519"/>
                  </a:lnTo>
                  <a:lnTo>
                    <a:pt x="343319" y="480059"/>
                  </a:lnTo>
                  <a:lnTo>
                    <a:pt x="351104" y="478789"/>
                  </a:lnTo>
                  <a:lnTo>
                    <a:pt x="342239" y="467359"/>
                  </a:lnTo>
                  <a:lnTo>
                    <a:pt x="333095" y="455929"/>
                  </a:lnTo>
                  <a:close/>
                </a:path>
                <a:path w="356870" h="772160">
                  <a:moveTo>
                    <a:pt x="55750" y="444499"/>
                  </a:moveTo>
                  <a:lnTo>
                    <a:pt x="15735" y="444499"/>
                  </a:lnTo>
                  <a:lnTo>
                    <a:pt x="11925" y="453389"/>
                  </a:lnTo>
                  <a:lnTo>
                    <a:pt x="11099" y="459739"/>
                  </a:lnTo>
                  <a:lnTo>
                    <a:pt x="10552" y="469899"/>
                  </a:lnTo>
                  <a:lnTo>
                    <a:pt x="10484" y="471169"/>
                  </a:lnTo>
                  <a:lnTo>
                    <a:pt x="10415" y="472439"/>
                  </a:lnTo>
                  <a:lnTo>
                    <a:pt x="10347" y="473709"/>
                  </a:lnTo>
                  <a:lnTo>
                    <a:pt x="10279" y="474979"/>
                  </a:lnTo>
                  <a:lnTo>
                    <a:pt x="10210" y="476249"/>
                  </a:lnTo>
                  <a:lnTo>
                    <a:pt x="17957" y="473709"/>
                  </a:lnTo>
                  <a:lnTo>
                    <a:pt x="17840" y="471169"/>
                  </a:lnTo>
                  <a:lnTo>
                    <a:pt x="17782" y="469899"/>
                  </a:lnTo>
                  <a:lnTo>
                    <a:pt x="17665" y="467359"/>
                  </a:lnTo>
                  <a:lnTo>
                    <a:pt x="19773" y="457199"/>
                  </a:lnTo>
                  <a:lnTo>
                    <a:pt x="22720" y="454659"/>
                  </a:lnTo>
                  <a:lnTo>
                    <a:pt x="51655" y="454659"/>
                  </a:lnTo>
                  <a:lnTo>
                    <a:pt x="52438" y="449579"/>
                  </a:lnTo>
                  <a:lnTo>
                    <a:pt x="55016" y="447039"/>
                  </a:lnTo>
                  <a:lnTo>
                    <a:pt x="55750" y="444499"/>
                  </a:lnTo>
                  <a:close/>
                </a:path>
                <a:path w="356870" h="772160">
                  <a:moveTo>
                    <a:pt x="51655" y="454659"/>
                  </a:moveTo>
                  <a:lnTo>
                    <a:pt x="43243" y="454659"/>
                  </a:lnTo>
                  <a:lnTo>
                    <a:pt x="46532" y="461009"/>
                  </a:lnTo>
                  <a:lnTo>
                    <a:pt x="47021" y="469899"/>
                  </a:lnTo>
                  <a:lnTo>
                    <a:pt x="47091" y="471169"/>
                  </a:lnTo>
                  <a:lnTo>
                    <a:pt x="47161" y="472439"/>
                  </a:lnTo>
                  <a:lnTo>
                    <a:pt x="47231" y="473709"/>
                  </a:lnTo>
                  <a:lnTo>
                    <a:pt x="50215" y="474979"/>
                  </a:lnTo>
                  <a:lnTo>
                    <a:pt x="53200" y="469899"/>
                  </a:lnTo>
                  <a:lnTo>
                    <a:pt x="52209" y="466089"/>
                  </a:lnTo>
                  <a:lnTo>
                    <a:pt x="52110" y="464819"/>
                  </a:lnTo>
                  <a:lnTo>
                    <a:pt x="52011" y="463549"/>
                  </a:lnTo>
                  <a:lnTo>
                    <a:pt x="51912" y="462279"/>
                  </a:lnTo>
                  <a:lnTo>
                    <a:pt x="51813" y="461009"/>
                  </a:lnTo>
                  <a:lnTo>
                    <a:pt x="51714" y="459739"/>
                  </a:lnTo>
                  <a:lnTo>
                    <a:pt x="51629" y="458469"/>
                  </a:lnTo>
                  <a:lnTo>
                    <a:pt x="51545" y="457199"/>
                  </a:lnTo>
                  <a:lnTo>
                    <a:pt x="51460" y="455929"/>
                  </a:lnTo>
                  <a:lnTo>
                    <a:pt x="51655" y="454659"/>
                  </a:lnTo>
                  <a:close/>
                </a:path>
                <a:path w="356870" h="772160">
                  <a:moveTo>
                    <a:pt x="341574" y="450849"/>
                  </a:moveTo>
                  <a:lnTo>
                    <a:pt x="330098" y="450849"/>
                  </a:lnTo>
                  <a:lnTo>
                    <a:pt x="333057" y="452119"/>
                  </a:lnTo>
                  <a:lnTo>
                    <a:pt x="344766" y="464819"/>
                  </a:lnTo>
                  <a:lnTo>
                    <a:pt x="351815" y="469899"/>
                  </a:lnTo>
                  <a:lnTo>
                    <a:pt x="355434" y="466089"/>
                  </a:lnTo>
                  <a:lnTo>
                    <a:pt x="352031" y="462279"/>
                  </a:lnTo>
                  <a:lnTo>
                    <a:pt x="348517" y="458469"/>
                  </a:lnTo>
                  <a:lnTo>
                    <a:pt x="342828" y="452119"/>
                  </a:lnTo>
                  <a:lnTo>
                    <a:pt x="341574" y="450849"/>
                  </a:lnTo>
                  <a:close/>
                </a:path>
                <a:path w="356870" h="772160">
                  <a:moveTo>
                    <a:pt x="295265" y="285749"/>
                  </a:moveTo>
                  <a:lnTo>
                    <a:pt x="253225" y="285749"/>
                  </a:lnTo>
                  <a:lnTo>
                    <a:pt x="264126" y="314959"/>
                  </a:lnTo>
                  <a:lnTo>
                    <a:pt x="277125" y="350519"/>
                  </a:lnTo>
                  <a:lnTo>
                    <a:pt x="296214" y="411479"/>
                  </a:lnTo>
                  <a:lnTo>
                    <a:pt x="297665" y="422909"/>
                  </a:lnTo>
                  <a:lnTo>
                    <a:pt x="297764" y="424179"/>
                  </a:lnTo>
                  <a:lnTo>
                    <a:pt x="296621" y="430529"/>
                  </a:lnTo>
                  <a:lnTo>
                    <a:pt x="294551" y="434339"/>
                  </a:lnTo>
                  <a:lnTo>
                    <a:pt x="294583" y="447039"/>
                  </a:lnTo>
                  <a:lnTo>
                    <a:pt x="294699" y="452119"/>
                  </a:lnTo>
                  <a:lnTo>
                    <a:pt x="294815" y="457199"/>
                  </a:lnTo>
                  <a:lnTo>
                    <a:pt x="294932" y="462279"/>
                  </a:lnTo>
                  <a:lnTo>
                    <a:pt x="295046" y="464819"/>
                  </a:lnTo>
                  <a:lnTo>
                    <a:pt x="294830" y="466089"/>
                  </a:lnTo>
                  <a:lnTo>
                    <a:pt x="297091" y="466089"/>
                  </a:lnTo>
                  <a:lnTo>
                    <a:pt x="301118" y="463549"/>
                  </a:lnTo>
                  <a:lnTo>
                    <a:pt x="302296" y="458469"/>
                  </a:lnTo>
                  <a:lnTo>
                    <a:pt x="302417" y="457199"/>
                  </a:lnTo>
                  <a:lnTo>
                    <a:pt x="302538" y="455929"/>
                  </a:lnTo>
                  <a:lnTo>
                    <a:pt x="302659" y="454659"/>
                  </a:lnTo>
                  <a:lnTo>
                    <a:pt x="302779" y="453389"/>
                  </a:lnTo>
                  <a:lnTo>
                    <a:pt x="302900" y="452119"/>
                  </a:lnTo>
                  <a:lnTo>
                    <a:pt x="305206" y="448309"/>
                  </a:lnTo>
                  <a:lnTo>
                    <a:pt x="305346" y="447039"/>
                  </a:lnTo>
                  <a:lnTo>
                    <a:pt x="337813" y="447039"/>
                  </a:lnTo>
                  <a:lnTo>
                    <a:pt x="336321" y="443229"/>
                  </a:lnTo>
                  <a:lnTo>
                    <a:pt x="348062" y="443229"/>
                  </a:lnTo>
                  <a:lnTo>
                    <a:pt x="346443" y="441959"/>
                  </a:lnTo>
                  <a:lnTo>
                    <a:pt x="321633" y="406399"/>
                  </a:lnTo>
                  <a:lnTo>
                    <a:pt x="307921" y="347979"/>
                  </a:lnTo>
                  <a:lnTo>
                    <a:pt x="302887" y="323849"/>
                  </a:lnTo>
                  <a:lnTo>
                    <a:pt x="299389" y="306069"/>
                  </a:lnTo>
                  <a:lnTo>
                    <a:pt x="298313" y="300989"/>
                  </a:lnTo>
                  <a:lnTo>
                    <a:pt x="295265" y="285749"/>
                  </a:lnTo>
                  <a:close/>
                </a:path>
                <a:path w="356870" h="772160">
                  <a:moveTo>
                    <a:pt x="348062" y="443229"/>
                  </a:moveTo>
                  <a:lnTo>
                    <a:pt x="337172" y="443229"/>
                  </a:lnTo>
                  <a:lnTo>
                    <a:pt x="347052" y="450849"/>
                  </a:lnTo>
                  <a:lnTo>
                    <a:pt x="350075" y="450849"/>
                  </a:lnTo>
                  <a:lnTo>
                    <a:pt x="356387" y="452119"/>
                  </a:lnTo>
                  <a:lnTo>
                    <a:pt x="352920" y="447039"/>
                  </a:lnTo>
                  <a:lnTo>
                    <a:pt x="348062" y="443229"/>
                  </a:lnTo>
                  <a:close/>
                </a:path>
                <a:path w="356870" h="772160">
                  <a:moveTo>
                    <a:pt x="242493" y="260349"/>
                  </a:moveTo>
                  <a:lnTo>
                    <a:pt x="103454" y="260349"/>
                  </a:lnTo>
                  <a:lnTo>
                    <a:pt x="99544" y="306069"/>
                  </a:lnTo>
                  <a:lnTo>
                    <a:pt x="99436" y="307339"/>
                  </a:lnTo>
                  <a:lnTo>
                    <a:pt x="92475" y="368299"/>
                  </a:lnTo>
                  <a:lnTo>
                    <a:pt x="85551" y="421639"/>
                  </a:lnTo>
                  <a:lnTo>
                    <a:pt x="81648" y="448309"/>
                  </a:lnTo>
                  <a:lnTo>
                    <a:pt x="264299" y="448309"/>
                  </a:lnTo>
                  <a:lnTo>
                    <a:pt x="260394" y="421639"/>
                  </a:lnTo>
                  <a:lnTo>
                    <a:pt x="253468" y="368299"/>
                  </a:lnTo>
                  <a:lnTo>
                    <a:pt x="246506" y="307339"/>
                  </a:lnTo>
                  <a:lnTo>
                    <a:pt x="242493" y="260349"/>
                  </a:lnTo>
                  <a:close/>
                </a:path>
                <a:path w="356870" h="772160">
                  <a:moveTo>
                    <a:pt x="134785" y="180339"/>
                  </a:moveTo>
                  <a:lnTo>
                    <a:pt x="121380" y="185419"/>
                  </a:lnTo>
                  <a:lnTo>
                    <a:pt x="105824" y="189229"/>
                  </a:lnTo>
                  <a:lnTo>
                    <a:pt x="90565" y="194309"/>
                  </a:lnTo>
                  <a:lnTo>
                    <a:pt x="55283" y="240029"/>
                  </a:lnTo>
                  <a:lnTo>
                    <a:pt x="43903" y="274319"/>
                  </a:lnTo>
                  <a:lnTo>
                    <a:pt x="43980" y="275589"/>
                  </a:lnTo>
                  <a:lnTo>
                    <a:pt x="46113" y="275589"/>
                  </a:lnTo>
                  <a:lnTo>
                    <a:pt x="49479" y="276859"/>
                  </a:lnTo>
                  <a:lnTo>
                    <a:pt x="47901" y="289559"/>
                  </a:lnTo>
                  <a:lnTo>
                    <a:pt x="44978" y="312419"/>
                  </a:lnTo>
                  <a:lnTo>
                    <a:pt x="43929" y="320039"/>
                  </a:lnTo>
                  <a:lnTo>
                    <a:pt x="41861" y="339089"/>
                  </a:lnTo>
                  <a:lnTo>
                    <a:pt x="36246" y="394969"/>
                  </a:lnTo>
                  <a:lnTo>
                    <a:pt x="21272" y="424179"/>
                  </a:lnTo>
                  <a:lnTo>
                    <a:pt x="16484" y="429259"/>
                  </a:lnTo>
                  <a:lnTo>
                    <a:pt x="14770" y="433069"/>
                  </a:lnTo>
                  <a:lnTo>
                    <a:pt x="9956" y="438149"/>
                  </a:lnTo>
                  <a:lnTo>
                    <a:pt x="6972" y="439419"/>
                  </a:lnTo>
                  <a:lnTo>
                    <a:pt x="2120" y="441959"/>
                  </a:lnTo>
                  <a:lnTo>
                    <a:pt x="0" y="441959"/>
                  </a:lnTo>
                  <a:lnTo>
                    <a:pt x="1142" y="444499"/>
                  </a:lnTo>
                  <a:lnTo>
                    <a:pt x="4076" y="445769"/>
                  </a:lnTo>
                  <a:lnTo>
                    <a:pt x="8547" y="447039"/>
                  </a:lnTo>
                  <a:lnTo>
                    <a:pt x="15735" y="444499"/>
                  </a:lnTo>
                  <a:lnTo>
                    <a:pt x="55750" y="444499"/>
                  </a:lnTo>
                  <a:lnTo>
                    <a:pt x="59054" y="433069"/>
                  </a:lnTo>
                  <a:lnTo>
                    <a:pt x="55778" y="427989"/>
                  </a:lnTo>
                  <a:lnTo>
                    <a:pt x="56375" y="422909"/>
                  </a:lnTo>
                  <a:lnTo>
                    <a:pt x="62244" y="396239"/>
                  </a:lnTo>
                  <a:lnTo>
                    <a:pt x="73483" y="353059"/>
                  </a:lnTo>
                  <a:lnTo>
                    <a:pt x="84830" y="311149"/>
                  </a:lnTo>
                  <a:lnTo>
                    <a:pt x="91020" y="285749"/>
                  </a:lnTo>
                  <a:lnTo>
                    <a:pt x="97980" y="285749"/>
                  </a:lnTo>
                  <a:lnTo>
                    <a:pt x="99328" y="283209"/>
                  </a:lnTo>
                  <a:lnTo>
                    <a:pt x="100955" y="275589"/>
                  </a:lnTo>
                  <a:lnTo>
                    <a:pt x="102463" y="267969"/>
                  </a:lnTo>
                  <a:lnTo>
                    <a:pt x="103454" y="260349"/>
                  </a:lnTo>
                  <a:lnTo>
                    <a:pt x="298151" y="260349"/>
                  </a:lnTo>
                  <a:lnTo>
                    <a:pt x="279353" y="215899"/>
                  </a:lnTo>
                  <a:lnTo>
                    <a:pt x="240484" y="189229"/>
                  </a:lnTo>
                  <a:lnTo>
                    <a:pt x="224978" y="185419"/>
                  </a:lnTo>
                  <a:lnTo>
                    <a:pt x="214673" y="181609"/>
                  </a:lnTo>
                  <a:lnTo>
                    <a:pt x="134950" y="181609"/>
                  </a:lnTo>
                  <a:lnTo>
                    <a:pt x="134785" y="180339"/>
                  </a:lnTo>
                  <a:close/>
                </a:path>
                <a:path w="356870" h="772160">
                  <a:moveTo>
                    <a:pt x="97980" y="285749"/>
                  </a:moveTo>
                  <a:lnTo>
                    <a:pt x="91020" y="285749"/>
                  </a:lnTo>
                  <a:lnTo>
                    <a:pt x="94754" y="287019"/>
                  </a:lnTo>
                  <a:lnTo>
                    <a:pt x="97345" y="287019"/>
                  </a:lnTo>
                  <a:lnTo>
                    <a:pt x="97980" y="285749"/>
                  </a:lnTo>
                  <a:close/>
                </a:path>
                <a:path w="356870" h="772160">
                  <a:moveTo>
                    <a:pt x="298151" y="260349"/>
                  </a:moveTo>
                  <a:lnTo>
                    <a:pt x="242493" y="260349"/>
                  </a:lnTo>
                  <a:lnTo>
                    <a:pt x="243483" y="267969"/>
                  </a:lnTo>
                  <a:lnTo>
                    <a:pt x="244987" y="275589"/>
                  </a:lnTo>
                  <a:lnTo>
                    <a:pt x="246613" y="283209"/>
                  </a:lnTo>
                  <a:lnTo>
                    <a:pt x="247967" y="285749"/>
                  </a:lnTo>
                  <a:lnTo>
                    <a:pt x="248488" y="287019"/>
                  </a:lnTo>
                  <a:lnTo>
                    <a:pt x="250405" y="287019"/>
                  </a:lnTo>
                  <a:lnTo>
                    <a:pt x="253225" y="285749"/>
                  </a:lnTo>
                  <a:lnTo>
                    <a:pt x="295265" y="285749"/>
                  </a:lnTo>
                  <a:lnTo>
                    <a:pt x="293700" y="278129"/>
                  </a:lnTo>
                  <a:lnTo>
                    <a:pt x="298627" y="276859"/>
                  </a:lnTo>
                  <a:lnTo>
                    <a:pt x="301929" y="275589"/>
                  </a:lnTo>
                  <a:lnTo>
                    <a:pt x="302044" y="274319"/>
                  </a:lnTo>
                  <a:lnTo>
                    <a:pt x="299089" y="262889"/>
                  </a:lnTo>
                  <a:lnTo>
                    <a:pt x="298151" y="260349"/>
                  </a:lnTo>
                  <a:close/>
                </a:path>
                <a:path w="356870" h="772160">
                  <a:moveTo>
                    <a:pt x="210096" y="180339"/>
                  </a:moveTo>
                  <a:lnTo>
                    <a:pt x="135839" y="180339"/>
                  </a:lnTo>
                  <a:lnTo>
                    <a:pt x="134950" y="181609"/>
                  </a:lnTo>
                  <a:lnTo>
                    <a:pt x="211073" y="181609"/>
                  </a:lnTo>
                  <a:lnTo>
                    <a:pt x="210096" y="180339"/>
                  </a:lnTo>
                  <a:close/>
                </a:path>
                <a:path w="356870" h="772160">
                  <a:moveTo>
                    <a:pt x="211239" y="180339"/>
                  </a:moveTo>
                  <a:lnTo>
                    <a:pt x="211073" y="181609"/>
                  </a:lnTo>
                  <a:lnTo>
                    <a:pt x="214673" y="181609"/>
                  </a:lnTo>
                  <a:lnTo>
                    <a:pt x="211239" y="180339"/>
                  </a:lnTo>
                  <a:close/>
                </a:path>
                <a:path w="356870" h="772160">
                  <a:moveTo>
                    <a:pt x="249681" y="96519"/>
                  </a:moveTo>
                  <a:lnTo>
                    <a:pt x="96392" y="96519"/>
                  </a:lnTo>
                  <a:lnTo>
                    <a:pt x="102577" y="105409"/>
                  </a:lnTo>
                  <a:lnTo>
                    <a:pt x="103162" y="107949"/>
                  </a:lnTo>
                  <a:lnTo>
                    <a:pt x="103974" y="111759"/>
                  </a:lnTo>
                  <a:lnTo>
                    <a:pt x="102717" y="120649"/>
                  </a:lnTo>
                  <a:lnTo>
                    <a:pt x="111328" y="123189"/>
                  </a:lnTo>
                  <a:lnTo>
                    <a:pt x="136751" y="165099"/>
                  </a:lnTo>
                  <a:lnTo>
                    <a:pt x="145973" y="168909"/>
                  </a:lnTo>
                  <a:lnTo>
                    <a:pt x="145300" y="175259"/>
                  </a:lnTo>
                  <a:lnTo>
                    <a:pt x="143332" y="177799"/>
                  </a:lnTo>
                  <a:lnTo>
                    <a:pt x="136880" y="180339"/>
                  </a:lnTo>
                  <a:lnTo>
                    <a:pt x="209054" y="180339"/>
                  </a:lnTo>
                  <a:lnTo>
                    <a:pt x="202603" y="177799"/>
                  </a:lnTo>
                  <a:lnTo>
                    <a:pt x="200634" y="175259"/>
                  </a:lnTo>
                  <a:lnTo>
                    <a:pt x="199974" y="168909"/>
                  </a:lnTo>
                  <a:lnTo>
                    <a:pt x="209189" y="165099"/>
                  </a:lnTo>
                  <a:lnTo>
                    <a:pt x="218051" y="157479"/>
                  </a:lnTo>
                  <a:lnTo>
                    <a:pt x="225843" y="147319"/>
                  </a:lnTo>
                  <a:lnTo>
                    <a:pt x="231851" y="133349"/>
                  </a:lnTo>
                  <a:lnTo>
                    <a:pt x="232803" y="130809"/>
                  </a:lnTo>
                  <a:lnTo>
                    <a:pt x="234645" y="123189"/>
                  </a:lnTo>
                  <a:lnTo>
                    <a:pt x="242823" y="120649"/>
                  </a:lnTo>
                  <a:lnTo>
                    <a:pt x="241769" y="111759"/>
                  </a:lnTo>
                  <a:lnTo>
                    <a:pt x="242633" y="107949"/>
                  </a:lnTo>
                  <a:lnTo>
                    <a:pt x="243255" y="105409"/>
                  </a:lnTo>
                  <a:lnTo>
                    <a:pt x="249681" y="96519"/>
                  </a:lnTo>
                  <a:close/>
                </a:path>
                <a:path w="356870" h="772160">
                  <a:moveTo>
                    <a:pt x="105168" y="34289"/>
                  </a:moveTo>
                  <a:lnTo>
                    <a:pt x="93535" y="34289"/>
                  </a:lnTo>
                  <a:lnTo>
                    <a:pt x="98488" y="46989"/>
                  </a:lnTo>
                  <a:lnTo>
                    <a:pt x="104444" y="49529"/>
                  </a:lnTo>
                  <a:lnTo>
                    <a:pt x="100654" y="59689"/>
                  </a:lnTo>
                  <a:lnTo>
                    <a:pt x="99790" y="71119"/>
                  </a:lnTo>
                  <a:lnTo>
                    <a:pt x="101097" y="83819"/>
                  </a:lnTo>
                  <a:lnTo>
                    <a:pt x="103822" y="96519"/>
                  </a:lnTo>
                  <a:lnTo>
                    <a:pt x="242011" y="96519"/>
                  </a:lnTo>
                  <a:lnTo>
                    <a:pt x="247184" y="73659"/>
                  </a:lnTo>
                  <a:lnTo>
                    <a:pt x="248704" y="49529"/>
                  </a:lnTo>
                  <a:lnTo>
                    <a:pt x="244857" y="36829"/>
                  </a:lnTo>
                  <a:lnTo>
                    <a:pt x="110909" y="36829"/>
                  </a:lnTo>
                  <a:lnTo>
                    <a:pt x="105168" y="34289"/>
                  </a:lnTo>
                  <a:close/>
                </a:path>
                <a:path w="356870" h="772160">
                  <a:moveTo>
                    <a:pt x="105930" y="16509"/>
                  </a:moveTo>
                  <a:lnTo>
                    <a:pt x="101434" y="17779"/>
                  </a:lnTo>
                  <a:lnTo>
                    <a:pt x="108102" y="29209"/>
                  </a:lnTo>
                  <a:lnTo>
                    <a:pt x="115671" y="33019"/>
                  </a:lnTo>
                  <a:lnTo>
                    <a:pt x="110909" y="36829"/>
                  </a:lnTo>
                  <a:lnTo>
                    <a:pt x="244857" y="36829"/>
                  </a:lnTo>
                  <a:lnTo>
                    <a:pt x="243318" y="31749"/>
                  </a:lnTo>
                  <a:lnTo>
                    <a:pt x="227774" y="24129"/>
                  </a:lnTo>
                  <a:lnTo>
                    <a:pt x="226473" y="20319"/>
                  </a:lnTo>
                  <a:lnTo>
                    <a:pt x="128347" y="20319"/>
                  </a:lnTo>
                  <a:lnTo>
                    <a:pt x="111302" y="17779"/>
                  </a:lnTo>
                  <a:lnTo>
                    <a:pt x="105930" y="16509"/>
                  </a:lnTo>
                  <a:close/>
                </a:path>
                <a:path w="356870" h="772160">
                  <a:moveTo>
                    <a:pt x="123215" y="0"/>
                  </a:moveTo>
                  <a:lnTo>
                    <a:pt x="122116" y="2539"/>
                  </a:lnTo>
                  <a:lnTo>
                    <a:pt x="123464" y="8889"/>
                  </a:lnTo>
                  <a:lnTo>
                    <a:pt x="127539" y="15239"/>
                  </a:lnTo>
                  <a:lnTo>
                    <a:pt x="134619" y="19049"/>
                  </a:lnTo>
                  <a:lnTo>
                    <a:pt x="128347" y="20319"/>
                  </a:lnTo>
                  <a:lnTo>
                    <a:pt x="226473" y="20319"/>
                  </a:lnTo>
                  <a:lnTo>
                    <a:pt x="224305" y="13969"/>
                  </a:lnTo>
                  <a:lnTo>
                    <a:pt x="222802" y="12699"/>
                  </a:lnTo>
                  <a:lnTo>
                    <a:pt x="159359" y="12699"/>
                  </a:lnTo>
                  <a:lnTo>
                    <a:pt x="149250" y="10159"/>
                  </a:lnTo>
                  <a:lnTo>
                    <a:pt x="138353" y="5079"/>
                  </a:lnTo>
                  <a:lnTo>
                    <a:pt x="128923" y="2539"/>
                  </a:lnTo>
                  <a:lnTo>
                    <a:pt x="123215" y="0"/>
                  </a:lnTo>
                  <a:close/>
                </a:path>
                <a:path w="356870" h="772160">
                  <a:moveTo>
                    <a:pt x="153454" y="2539"/>
                  </a:moveTo>
                  <a:lnTo>
                    <a:pt x="149859" y="5079"/>
                  </a:lnTo>
                  <a:lnTo>
                    <a:pt x="155003" y="11429"/>
                  </a:lnTo>
                  <a:lnTo>
                    <a:pt x="159359" y="12699"/>
                  </a:lnTo>
                  <a:lnTo>
                    <a:pt x="222802" y="12699"/>
                  </a:lnTo>
                  <a:lnTo>
                    <a:pt x="216792" y="7619"/>
                  </a:lnTo>
                  <a:lnTo>
                    <a:pt x="169888" y="7619"/>
                  </a:lnTo>
                  <a:lnTo>
                    <a:pt x="162760" y="5079"/>
                  </a:lnTo>
                  <a:lnTo>
                    <a:pt x="157284" y="3809"/>
                  </a:lnTo>
                  <a:lnTo>
                    <a:pt x="153454" y="2539"/>
                  </a:lnTo>
                  <a:close/>
                </a:path>
                <a:path w="356870" h="772160">
                  <a:moveTo>
                    <a:pt x="197637" y="1269"/>
                  </a:moveTo>
                  <a:lnTo>
                    <a:pt x="191147" y="2539"/>
                  </a:lnTo>
                  <a:lnTo>
                    <a:pt x="185089" y="5079"/>
                  </a:lnTo>
                  <a:lnTo>
                    <a:pt x="178676" y="6349"/>
                  </a:lnTo>
                  <a:lnTo>
                    <a:pt x="169888" y="7619"/>
                  </a:lnTo>
                  <a:lnTo>
                    <a:pt x="216792" y="7619"/>
                  </a:lnTo>
                  <a:lnTo>
                    <a:pt x="207236" y="2539"/>
                  </a:lnTo>
                  <a:lnTo>
                    <a:pt x="197637" y="1269"/>
                  </a:lnTo>
                  <a:close/>
                </a:path>
              </a:pathLst>
            </a:custGeom>
            <a:solidFill>
              <a:srgbClr val="2FB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44" name="object 16">
              <a:extLst>
                <a:ext uri="{FF2B5EF4-FFF2-40B4-BE49-F238E27FC236}">
                  <a16:creationId xmlns:a16="http://schemas.microsoft.com/office/drawing/2014/main" id="{F6BDAFC2-ADBE-587C-E209-F92B32755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6725" y="2554288"/>
              <a:ext cx="355600" cy="942975"/>
            </a:xfrm>
            <a:custGeom>
              <a:avLst/>
              <a:gdLst>
                <a:gd name="T0" fmla="*/ 96293 w 356234"/>
                <a:gd name="T1" fmla="*/ 911204 h 942339"/>
                <a:gd name="T2" fmla="*/ 163172 w 356234"/>
                <a:gd name="T3" fmla="*/ 939162 h 942339"/>
                <a:gd name="T4" fmla="*/ 159310 w 356234"/>
                <a:gd name="T5" fmla="*/ 879432 h 942339"/>
                <a:gd name="T6" fmla="*/ 194143 w 356234"/>
                <a:gd name="T7" fmla="*/ 898495 h 942339"/>
                <a:gd name="T8" fmla="*/ 207481 w 356234"/>
                <a:gd name="T9" fmla="*/ 942975 h 942339"/>
                <a:gd name="T10" fmla="*/ 252581 w 356234"/>
                <a:gd name="T11" fmla="*/ 903578 h 942339"/>
                <a:gd name="T12" fmla="*/ 94107 w 356234"/>
                <a:gd name="T13" fmla="*/ 360922 h 942339"/>
                <a:gd name="T14" fmla="*/ 74411 w 356234"/>
                <a:gd name="T15" fmla="*/ 573156 h 942339"/>
                <a:gd name="T16" fmla="*/ 96458 w 356234"/>
                <a:gd name="T17" fmla="*/ 693887 h 942339"/>
                <a:gd name="T18" fmla="*/ 116628 w 356234"/>
                <a:gd name="T19" fmla="*/ 867994 h 942339"/>
                <a:gd name="T20" fmla="*/ 158152 w 356234"/>
                <a:gd name="T21" fmla="*/ 693887 h 942339"/>
                <a:gd name="T22" fmla="*/ 281125 w 356234"/>
                <a:gd name="T23" fmla="*/ 575697 h 942339"/>
                <a:gd name="T24" fmla="*/ 267253 w 356234"/>
                <a:gd name="T25" fmla="*/ 418111 h 942339"/>
                <a:gd name="T26" fmla="*/ 181510 w 356234"/>
                <a:gd name="T27" fmla="*/ 687533 h 942339"/>
                <a:gd name="T28" fmla="*/ 201397 w 356234"/>
                <a:gd name="T29" fmla="*/ 806993 h 942339"/>
                <a:gd name="T30" fmla="*/ 260021 w 356234"/>
                <a:gd name="T31" fmla="*/ 711679 h 942339"/>
                <a:gd name="T32" fmla="*/ 283392 w 356234"/>
                <a:gd name="T33" fmla="*/ 601114 h 942339"/>
                <a:gd name="T34" fmla="*/ 13808 w 356234"/>
                <a:gd name="T35" fmla="*/ 575697 h 942339"/>
                <a:gd name="T36" fmla="*/ 42631 w 356234"/>
                <a:gd name="T37" fmla="*/ 555364 h 942339"/>
                <a:gd name="T38" fmla="*/ 341081 w 356234"/>
                <a:gd name="T39" fmla="*/ 588406 h 942339"/>
                <a:gd name="T40" fmla="*/ 28342 w 356234"/>
                <a:gd name="T41" fmla="*/ 555364 h 942339"/>
                <a:gd name="T42" fmla="*/ 40685 w 356234"/>
                <a:gd name="T43" fmla="*/ 562989 h 942339"/>
                <a:gd name="T44" fmla="*/ 321710 w 356234"/>
                <a:gd name="T45" fmla="*/ 588406 h 942339"/>
                <a:gd name="T46" fmla="*/ 338468 w 356234"/>
                <a:gd name="T47" fmla="*/ 555364 h 942339"/>
                <a:gd name="T48" fmla="*/ 8668 w 356234"/>
                <a:gd name="T49" fmla="*/ 551551 h 942339"/>
                <a:gd name="T50" fmla="*/ 5229 w 356234"/>
                <a:gd name="T51" fmla="*/ 571885 h 942339"/>
                <a:gd name="T52" fmla="*/ 12673 w 356234"/>
                <a:gd name="T53" fmla="*/ 574426 h 942339"/>
                <a:gd name="T54" fmla="*/ 43604 w 356234"/>
                <a:gd name="T55" fmla="*/ 551551 h 942339"/>
                <a:gd name="T56" fmla="*/ 350323 w 356234"/>
                <a:gd name="T57" fmla="*/ 574426 h 942339"/>
                <a:gd name="T58" fmla="*/ 348585 w 356234"/>
                <a:gd name="T59" fmla="*/ 557923 h 942339"/>
                <a:gd name="T60" fmla="*/ 32083 w 356234"/>
                <a:gd name="T61" fmla="*/ 321526 h 942339"/>
                <a:gd name="T62" fmla="*/ 27023 w 356234"/>
                <a:gd name="T63" fmla="*/ 454966 h 942339"/>
                <a:gd name="T64" fmla="*/ 350 w 356234"/>
                <a:gd name="T65" fmla="*/ 556634 h 942339"/>
                <a:gd name="T66" fmla="*/ 6632 w 356234"/>
                <a:gd name="T67" fmla="*/ 559176 h 942339"/>
                <a:gd name="T68" fmla="*/ 58382 w 356234"/>
                <a:gd name="T69" fmla="*/ 543926 h 942339"/>
                <a:gd name="T70" fmla="*/ 92673 w 356234"/>
                <a:gd name="T71" fmla="*/ 345672 h 942339"/>
                <a:gd name="T72" fmla="*/ 354619 w 356234"/>
                <a:gd name="T73" fmla="*/ 551551 h 942339"/>
                <a:gd name="T74" fmla="*/ 354101 w 356234"/>
                <a:gd name="T75" fmla="*/ 569343 h 942339"/>
                <a:gd name="T76" fmla="*/ 51008 w 356234"/>
                <a:gd name="T77" fmla="*/ 551551 h 942339"/>
                <a:gd name="T78" fmla="*/ 58382 w 356234"/>
                <a:gd name="T79" fmla="*/ 543926 h 942339"/>
                <a:gd name="T80" fmla="*/ 297090 w 356234"/>
                <a:gd name="T81" fmla="*/ 536301 h 942339"/>
                <a:gd name="T82" fmla="*/ 304507 w 356234"/>
                <a:gd name="T83" fmla="*/ 547738 h 942339"/>
                <a:gd name="T84" fmla="*/ 331498 w 356234"/>
                <a:gd name="T85" fmla="*/ 490550 h 942339"/>
                <a:gd name="T86" fmla="*/ 6461 w 356234"/>
                <a:gd name="T87" fmla="*/ 560447 h 942339"/>
                <a:gd name="T88" fmla="*/ 348787 w 356234"/>
                <a:gd name="T89" fmla="*/ 559176 h 942339"/>
                <a:gd name="T90" fmla="*/ 259124 w 356234"/>
                <a:gd name="T91" fmla="*/ 326609 h 942339"/>
                <a:gd name="T92" fmla="*/ 323434 w 356234"/>
                <a:gd name="T93" fmla="*/ 336776 h 942339"/>
                <a:gd name="T94" fmla="*/ 91892 w 356234"/>
                <a:gd name="T95" fmla="*/ 90230 h 942339"/>
                <a:gd name="T96" fmla="*/ 96598 w 356234"/>
                <a:gd name="T97" fmla="*/ 147418 h 942339"/>
                <a:gd name="T98" fmla="*/ 220583 w 356234"/>
                <a:gd name="T99" fmla="*/ 221128 h 942339"/>
                <a:gd name="T100" fmla="*/ 248929 w 356234"/>
                <a:gd name="T101" fmla="*/ 151231 h 942339"/>
                <a:gd name="T102" fmla="*/ 264665 w 356234"/>
                <a:gd name="T103" fmla="*/ 95313 h 942339"/>
                <a:gd name="T104" fmla="*/ 91136 w 356234"/>
                <a:gd name="T105" fmla="*/ 74980 h 942339"/>
                <a:gd name="T106" fmla="*/ 258384 w 356234"/>
                <a:gd name="T107" fmla="*/ 66084 h 942339"/>
                <a:gd name="T108" fmla="*/ 120694 w 356234"/>
                <a:gd name="T109" fmla="*/ 21604 h 942339"/>
                <a:gd name="T110" fmla="*/ 101275 w 356234"/>
                <a:gd name="T111" fmla="*/ 54646 h 942339"/>
                <a:gd name="T112" fmla="*/ 210899 w 356234"/>
                <a:gd name="T113" fmla="*/ 6398 h 942339"/>
                <a:gd name="T114" fmla="*/ 232258 w 356234"/>
                <a:gd name="T115" fmla="*/ 29229 h 942339"/>
                <a:gd name="T116" fmla="*/ 198199 w 356234"/>
                <a:gd name="T117" fmla="*/ 1270 h 9423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56234" h="942339">
                  <a:moveTo>
                    <a:pt x="154301" y="867409"/>
                  </a:moveTo>
                  <a:lnTo>
                    <a:pt x="114969" y="867409"/>
                  </a:lnTo>
                  <a:lnTo>
                    <a:pt x="114855" y="868679"/>
                  </a:lnTo>
                  <a:lnTo>
                    <a:pt x="109406" y="878839"/>
                  </a:lnTo>
                  <a:lnTo>
                    <a:pt x="106128" y="888999"/>
                  </a:lnTo>
                  <a:lnTo>
                    <a:pt x="103018" y="902969"/>
                  </a:lnTo>
                  <a:lnTo>
                    <a:pt x="101316" y="906779"/>
                  </a:lnTo>
                  <a:lnTo>
                    <a:pt x="96465" y="910589"/>
                  </a:lnTo>
                  <a:lnTo>
                    <a:pt x="96770" y="924559"/>
                  </a:lnTo>
                  <a:lnTo>
                    <a:pt x="96770" y="934719"/>
                  </a:lnTo>
                  <a:lnTo>
                    <a:pt x="99869" y="938529"/>
                  </a:lnTo>
                  <a:lnTo>
                    <a:pt x="108209" y="941069"/>
                  </a:lnTo>
                  <a:lnTo>
                    <a:pt x="120355" y="942339"/>
                  </a:lnTo>
                  <a:lnTo>
                    <a:pt x="148198" y="942339"/>
                  </a:lnTo>
                  <a:lnTo>
                    <a:pt x="157733" y="941069"/>
                  </a:lnTo>
                  <a:lnTo>
                    <a:pt x="163463" y="938529"/>
                  </a:lnTo>
                  <a:lnTo>
                    <a:pt x="165375" y="934719"/>
                  </a:lnTo>
                  <a:lnTo>
                    <a:pt x="165375" y="924559"/>
                  </a:lnTo>
                  <a:lnTo>
                    <a:pt x="165680" y="910589"/>
                  </a:lnTo>
                  <a:lnTo>
                    <a:pt x="163661" y="906779"/>
                  </a:lnTo>
                  <a:lnTo>
                    <a:pt x="161959" y="902969"/>
                  </a:lnTo>
                  <a:lnTo>
                    <a:pt x="161560" y="897889"/>
                  </a:lnTo>
                  <a:lnTo>
                    <a:pt x="161232" y="888999"/>
                  </a:lnTo>
                  <a:lnTo>
                    <a:pt x="159594" y="878839"/>
                  </a:lnTo>
                  <a:lnTo>
                    <a:pt x="155266" y="869949"/>
                  </a:lnTo>
                  <a:lnTo>
                    <a:pt x="154301" y="867409"/>
                  </a:lnTo>
                  <a:close/>
                </a:path>
                <a:path w="356234" h="942339">
                  <a:moveTo>
                    <a:pt x="241093" y="867409"/>
                  </a:moveTo>
                  <a:lnTo>
                    <a:pt x="201748" y="867409"/>
                  </a:lnTo>
                  <a:lnTo>
                    <a:pt x="200795" y="869949"/>
                  </a:lnTo>
                  <a:lnTo>
                    <a:pt x="196460" y="878839"/>
                  </a:lnTo>
                  <a:lnTo>
                    <a:pt x="194818" y="888999"/>
                  </a:lnTo>
                  <a:lnTo>
                    <a:pt x="194489" y="897889"/>
                  </a:lnTo>
                  <a:lnTo>
                    <a:pt x="194090" y="902969"/>
                  </a:lnTo>
                  <a:lnTo>
                    <a:pt x="192388" y="906779"/>
                  </a:lnTo>
                  <a:lnTo>
                    <a:pt x="190369" y="910589"/>
                  </a:lnTo>
                  <a:lnTo>
                    <a:pt x="190674" y="924559"/>
                  </a:lnTo>
                  <a:lnTo>
                    <a:pt x="190674" y="934719"/>
                  </a:lnTo>
                  <a:lnTo>
                    <a:pt x="192586" y="938529"/>
                  </a:lnTo>
                  <a:lnTo>
                    <a:pt x="198316" y="941069"/>
                  </a:lnTo>
                  <a:lnTo>
                    <a:pt x="207851" y="942339"/>
                  </a:lnTo>
                  <a:lnTo>
                    <a:pt x="235694" y="942339"/>
                  </a:lnTo>
                  <a:lnTo>
                    <a:pt x="247839" y="941069"/>
                  </a:lnTo>
                  <a:lnTo>
                    <a:pt x="256180" y="938529"/>
                  </a:lnTo>
                  <a:lnTo>
                    <a:pt x="259279" y="934719"/>
                  </a:lnTo>
                  <a:lnTo>
                    <a:pt x="259292" y="924559"/>
                  </a:lnTo>
                  <a:lnTo>
                    <a:pt x="259584" y="910589"/>
                  </a:lnTo>
                  <a:lnTo>
                    <a:pt x="254732" y="906779"/>
                  </a:lnTo>
                  <a:lnTo>
                    <a:pt x="253031" y="902969"/>
                  </a:lnTo>
                  <a:lnTo>
                    <a:pt x="251887" y="897889"/>
                  </a:lnTo>
                  <a:lnTo>
                    <a:pt x="249922" y="888999"/>
                  </a:lnTo>
                  <a:lnTo>
                    <a:pt x="246648" y="878839"/>
                  </a:lnTo>
                  <a:lnTo>
                    <a:pt x="241093" y="868679"/>
                  </a:lnTo>
                  <a:lnTo>
                    <a:pt x="241093" y="867409"/>
                  </a:lnTo>
                  <a:close/>
                </a:path>
                <a:path w="356234" h="942339">
                  <a:moveTo>
                    <a:pt x="258441" y="317499"/>
                  </a:moveTo>
                  <a:lnTo>
                    <a:pt x="97608" y="317499"/>
                  </a:lnTo>
                  <a:lnTo>
                    <a:pt x="94275" y="360679"/>
                  </a:lnTo>
                  <a:lnTo>
                    <a:pt x="88320" y="417829"/>
                  </a:lnTo>
                  <a:lnTo>
                    <a:pt x="81509" y="476249"/>
                  </a:lnTo>
                  <a:lnTo>
                    <a:pt x="75609" y="523239"/>
                  </a:lnTo>
                  <a:lnTo>
                    <a:pt x="72386" y="544829"/>
                  </a:lnTo>
                  <a:lnTo>
                    <a:pt x="73033" y="546099"/>
                  </a:lnTo>
                  <a:lnTo>
                    <a:pt x="74900" y="547369"/>
                  </a:lnTo>
                  <a:lnTo>
                    <a:pt x="77428" y="548639"/>
                  </a:lnTo>
                  <a:lnTo>
                    <a:pt x="74544" y="572769"/>
                  </a:lnTo>
                  <a:lnTo>
                    <a:pt x="72246" y="599439"/>
                  </a:lnTo>
                  <a:lnTo>
                    <a:pt x="70748" y="624839"/>
                  </a:lnTo>
                  <a:lnTo>
                    <a:pt x="70265" y="650239"/>
                  </a:lnTo>
                  <a:lnTo>
                    <a:pt x="70217" y="681989"/>
                  </a:lnTo>
                  <a:lnTo>
                    <a:pt x="70532" y="687069"/>
                  </a:lnTo>
                  <a:lnTo>
                    <a:pt x="76981" y="688339"/>
                  </a:lnTo>
                  <a:lnTo>
                    <a:pt x="83486" y="690879"/>
                  </a:lnTo>
                  <a:lnTo>
                    <a:pt x="96630" y="693419"/>
                  </a:lnTo>
                  <a:lnTo>
                    <a:pt x="95570" y="711199"/>
                  </a:lnTo>
                  <a:lnTo>
                    <a:pt x="95506" y="728979"/>
                  </a:lnTo>
                  <a:lnTo>
                    <a:pt x="96994" y="746759"/>
                  </a:lnTo>
                  <a:lnTo>
                    <a:pt x="100592" y="764539"/>
                  </a:lnTo>
                  <a:lnTo>
                    <a:pt x="104893" y="786129"/>
                  </a:lnTo>
                  <a:lnTo>
                    <a:pt x="109367" y="812799"/>
                  </a:lnTo>
                  <a:lnTo>
                    <a:pt x="113514" y="842009"/>
                  </a:lnTo>
                  <a:lnTo>
                    <a:pt x="116836" y="867409"/>
                  </a:lnTo>
                  <a:lnTo>
                    <a:pt x="153463" y="867409"/>
                  </a:lnTo>
                  <a:lnTo>
                    <a:pt x="153531" y="826769"/>
                  </a:lnTo>
                  <a:lnTo>
                    <a:pt x="155837" y="787399"/>
                  </a:lnTo>
                  <a:lnTo>
                    <a:pt x="157993" y="764539"/>
                  </a:lnTo>
                  <a:lnTo>
                    <a:pt x="158113" y="763269"/>
                  </a:lnTo>
                  <a:lnTo>
                    <a:pt x="158984" y="739139"/>
                  </a:lnTo>
                  <a:lnTo>
                    <a:pt x="158916" y="715009"/>
                  </a:lnTo>
                  <a:lnTo>
                    <a:pt x="158434" y="693419"/>
                  </a:lnTo>
                  <a:lnTo>
                    <a:pt x="158377" y="690879"/>
                  </a:lnTo>
                  <a:lnTo>
                    <a:pt x="174227" y="687069"/>
                  </a:lnTo>
                  <a:lnTo>
                    <a:pt x="177222" y="624839"/>
                  </a:lnTo>
                  <a:lnTo>
                    <a:pt x="178024" y="600709"/>
                  </a:lnTo>
                  <a:lnTo>
                    <a:pt x="283897" y="600709"/>
                  </a:lnTo>
                  <a:lnTo>
                    <a:pt x="283822" y="599439"/>
                  </a:lnTo>
                  <a:lnTo>
                    <a:pt x="281741" y="576579"/>
                  </a:lnTo>
                  <a:lnTo>
                    <a:pt x="281626" y="575309"/>
                  </a:lnTo>
                  <a:lnTo>
                    <a:pt x="281510" y="574039"/>
                  </a:lnTo>
                  <a:lnTo>
                    <a:pt x="278608" y="548639"/>
                  </a:lnTo>
                  <a:lnTo>
                    <a:pt x="281161" y="547369"/>
                  </a:lnTo>
                  <a:lnTo>
                    <a:pt x="283028" y="546099"/>
                  </a:lnTo>
                  <a:lnTo>
                    <a:pt x="283663" y="544829"/>
                  </a:lnTo>
                  <a:lnTo>
                    <a:pt x="280440" y="523239"/>
                  </a:lnTo>
                  <a:lnTo>
                    <a:pt x="274540" y="476249"/>
                  </a:lnTo>
                  <a:lnTo>
                    <a:pt x="267729" y="417829"/>
                  </a:lnTo>
                  <a:lnTo>
                    <a:pt x="261773" y="360679"/>
                  </a:lnTo>
                  <a:lnTo>
                    <a:pt x="258441" y="317499"/>
                  </a:lnTo>
                  <a:close/>
                </a:path>
                <a:path w="356234" h="942339">
                  <a:moveTo>
                    <a:pt x="283897" y="600709"/>
                  </a:moveTo>
                  <a:lnTo>
                    <a:pt x="178024" y="600709"/>
                  </a:lnTo>
                  <a:lnTo>
                    <a:pt x="178730" y="622299"/>
                  </a:lnTo>
                  <a:lnTo>
                    <a:pt x="179813" y="650239"/>
                  </a:lnTo>
                  <a:lnTo>
                    <a:pt x="181028" y="676909"/>
                  </a:lnTo>
                  <a:lnTo>
                    <a:pt x="181834" y="687069"/>
                  </a:lnTo>
                  <a:lnTo>
                    <a:pt x="197671" y="690879"/>
                  </a:lnTo>
                  <a:lnTo>
                    <a:pt x="197219" y="711199"/>
                  </a:lnTo>
                  <a:lnTo>
                    <a:pt x="197134" y="715009"/>
                  </a:lnTo>
                  <a:lnTo>
                    <a:pt x="197070" y="739139"/>
                  </a:lnTo>
                  <a:lnTo>
                    <a:pt x="197941" y="763269"/>
                  </a:lnTo>
                  <a:lnTo>
                    <a:pt x="200092" y="786129"/>
                  </a:lnTo>
                  <a:lnTo>
                    <a:pt x="200211" y="787399"/>
                  </a:lnTo>
                  <a:lnTo>
                    <a:pt x="201756" y="806449"/>
                  </a:lnTo>
                  <a:lnTo>
                    <a:pt x="202519" y="826769"/>
                  </a:lnTo>
                  <a:lnTo>
                    <a:pt x="202599" y="867409"/>
                  </a:lnTo>
                  <a:lnTo>
                    <a:pt x="239213" y="867409"/>
                  </a:lnTo>
                  <a:lnTo>
                    <a:pt x="246682" y="812799"/>
                  </a:lnTo>
                  <a:lnTo>
                    <a:pt x="255456" y="764539"/>
                  </a:lnTo>
                  <a:lnTo>
                    <a:pt x="259060" y="746759"/>
                  </a:lnTo>
                  <a:lnTo>
                    <a:pt x="260549" y="728979"/>
                  </a:lnTo>
                  <a:lnTo>
                    <a:pt x="260485" y="711199"/>
                  </a:lnTo>
                  <a:lnTo>
                    <a:pt x="259431" y="693419"/>
                  </a:lnTo>
                  <a:lnTo>
                    <a:pt x="272566" y="690879"/>
                  </a:lnTo>
                  <a:lnTo>
                    <a:pt x="279073" y="688339"/>
                  </a:lnTo>
                  <a:lnTo>
                    <a:pt x="285530" y="687069"/>
                  </a:lnTo>
                  <a:lnTo>
                    <a:pt x="285843" y="681989"/>
                  </a:lnTo>
                  <a:lnTo>
                    <a:pt x="285797" y="650239"/>
                  </a:lnTo>
                  <a:lnTo>
                    <a:pt x="285323" y="624839"/>
                  </a:lnTo>
                  <a:lnTo>
                    <a:pt x="283897" y="600709"/>
                  </a:lnTo>
                  <a:close/>
                </a:path>
                <a:path w="356234" h="942339">
                  <a:moveTo>
                    <a:pt x="43357" y="552449"/>
                  </a:moveTo>
                  <a:lnTo>
                    <a:pt x="17674" y="552449"/>
                  </a:lnTo>
                  <a:lnTo>
                    <a:pt x="15933" y="558799"/>
                  </a:lnTo>
                  <a:lnTo>
                    <a:pt x="14520" y="567689"/>
                  </a:lnTo>
                  <a:lnTo>
                    <a:pt x="14176" y="571499"/>
                  </a:lnTo>
                  <a:lnTo>
                    <a:pt x="14062" y="572769"/>
                  </a:lnTo>
                  <a:lnTo>
                    <a:pt x="13947" y="574039"/>
                  </a:lnTo>
                  <a:lnTo>
                    <a:pt x="13833" y="575309"/>
                  </a:lnTo>
                  <a:lnTo>
                    <a:pt x="13813" y="584199"/>
                  </a:lnTo>
                  <a:lnTo>
                    <a:pt x="14372" y="588009"/>
                  </a:lnTo>
                  <a:lnTo>
                    <a:pt x="19135" y="589279"/>
                  </a:lnTo>
                  <a:lnTo>
                    <a:pt x="21078" y="582929"/>
                  </a:lnTo>
                  <a:lnTo>
                    <a:pt x="21598" y="579119"/>
                  </a:lnTo>
                  <a:lnTo>
                    <a:pt x="24812" y="562609"/>
                  </a:lnTo>
                  <a:lnTo>
                    <a:pt x="28393" y="554989"/>
                  </a:lnTo>
                  <a:lnTo>
                    <a:pt x="42707" y="554989"/>
                  </a:lnTo>
                  <a:lnTo>
                    <a:pt x="43357" y="552449"/>
                  </a:lnTo>
                  <a:close/>
                </a:path>
                <a:path w="356234" h="942339">
                  <a:moveTo>
                    <a:pt x="339071" y="554989"/>
                  </a:moveTo>
                  <a:lnTo>
                    <a:pt x="327656" y="554989"/>
                  </a:lnTo>
                  <a:lnTo>
                    <a:pt x="331237" y="562609"/>
                  </a:lnTo>
                  <a:lnTo>
                    <a:pt x="334450" y="579119"/>
                  </a:lnTo>
                  <a:lnTo>
                    <a:pt x="334971" y="582929"/>
                  </a:lnTo>
                  <a:lnTo>
                    <a:pt x="336914" y="589279"/>
                  </a:lnTo>
                  <a:lnTo>
                    <a:pt x="341689" y="588009"/>
                  </a:lnTo>
                  <a:lnTo>
                    <a:pt x="342235" y="584199"/>
                  </a:lnTo>
                  <a:lnTo>
                    <a:pt x="342216" y="575309"/>
                  </a:lnTo>
                  <a:lnTo>
                    <a:pt x="341643" y="568959"/>
                  </a:lnTo>
                  <a:lnTo>
                    <a:pt x="341529" y="567689"/>
                  </a:lnTo>
                  <a:lnTo>
                    <a:pt x="340115" y="558799"/>
                  </a:lnTo>
                  <a:lnTo>
                    <a:pt x="339071" y="554989"/>
                  </a:lnTo>
                  <a:close/>
                </a:path>
                <a:path w="356234" h="942339">
                  <a:moveTo>
                    <a:pt x="42707" y="554989"/>
                  </a:moveTo>
                  <a:lnTo>
                    <a:pt x="28393" y="554989"/>
                  </a:lnTo>
                  <a:lnTo>
                    <a:pt x="31824" y="557210"/>
                  </a:lnTo>
                  <a:lnTo>
                    <a:pt x="32315" y="557547"/>
                  </a:lnTo>
                  <a:lnTo>
                    <a:pt x="29676" y="575309"/>
                  </a:lnTo>
                  <a:lnTo>
                    <a:pt x="27809" y="586739"/>
                  </a:lnTo>
                  <a:lnTo>
                    <a:pt x="33765" y="588009"/>
                  </a:lnTo>
                  <a:lnTo>
                    <a:pt x="35797" y="582929"/>
                  </a:lnTo>
                  <a:lnTo>
                    <a:pt x="37788" y="575309"/>
                  </a:lnTo>
                  <a:lnTo>
                    <a:pt x="40758" y="562609"/>
                  </a:lnTo>
                  <a:lnTo>
                    <a:pt x="42707" y="554989"/>
                  </a:lnTo>
                  <a:close/>
                </a:path>
                <a:path w="356234" h="942339">
                  <a:moveTo>
                    <a:pt x="352462" y="543559"/>
                  </a:moveTo>
                  <a:lnTo>
                    <a:pt x="309228" y="543559"/>
                  </a:lnTo>
                  <a:lnTo>
                    <a:pt x="312047" y="549909"/>
                  </a:lnTo>
                  <a:lnTo>
                    <a:pt x="315292" y="562609"/>
                  </a:lnTo>
                  <a:lnTo>
                    <a:pt x="318261" y="575309"/>
                  </a:lnTo>
                  <a:lnTo>
                    <a:pt x="320252" y="582929"/>
                  </a:lnTo>
                  <a:lnTo>
                    <a:pt x="322284" y="588009"/>
                  </a:lnTo>
                  <a:lnTo>
                    <a:pt x="328240" y="586739"/>
                  </a:lnTo>
                  <a:lnTo>
                    <a:pt x="326386" y="575309"/>
                  </a:lnTo>
                  <a:lnTo>
                    <a:pt x="323921" y="558799"/>
                  </a:lnTo>
                  <a:lnTo>
                    <a:pt x="323808" y="558041"/>
                  </a:lnTo>
                  <a:lnTo>
                    <a:pt x="323734" y="557547"/>
                  </a:lnTo>
                  <a:lnTo>
                    <a:pt x="324224" y="557210"/>
                  </a:lnTo>
                  <a:lnTo>
                    <a:pt x="327656" y="554989"/>
                  </a:lnTo>
                  <a:lnTo>
                    <a:pt x="339071" y="554989"/>
                  </a:lnTo>
                  <a:lnTo>
                    <a:pt x="338375" y="552449"/>
                  </a:lnTo>
                  <a:lnTo>
                    <a:pt x="347742" y="552449"/>
                  </a:lnTo>
                  <a:lnTo>
                    <a:pt x="347366" y="551179"/>
                  </a:lnTo>
                  <a:lnTo>
                    <a:pt x="355251" y="551179"/>
                  </a:lnTo>
                  <a:lnTo>
                    <a:pt x="355139" y="549909"/>
                  </a:lnTo>
                  <a:lnTo>
                    <a:pt x="352462" y="543559"/>
                  </a:lnTo>
                  <a:close/>
                </a:path>
                <a:path w="356234" h="942339">
                  <a:moveTo>
                    <a:pt x="43682" y="551179"/>
                  </a:moveTo>
                  <a:lnTo>
                    <a:pt x="8683" y="551179"/>
                  </a:lnTo>
                  <a:lnTo>
                    <a:pt x="6909" y="557210"/>
                  </a:lnTo>
                  <a:lnTo>
                    <a:pt x="6877" y="557547"/>
                  </a:lnTo>
                  <a:lnTo>
                    <a:pt x="6758" y="558799"/>
                  </a:lnTo>
                  <a:lnTo>
                    <a:pt x="6638" y="560069"/>
                  </a:lnTo>
                  <a:lnTo>
                    <a:pt x="6380" y="561339"/>
                  </a:lnTo>
                  <a:lnTo>
                    <a:pt x="6225" y="561904"/>
                  </a:lnTo>
                  <a:lnTo>
                    <a:pt x="5444" y="567689"/>
                  </a:lnTo>
                  <a:lnTo>
                    <a:pt x="5238" y="571499"/>
                  </a:lnTo>
                  <a:lnTo>
                    <a:pt x="5170" y="572769"/>
                  </a:lnTo>
                  <a:lnTo>
                    <a:pt x="5101" y="574039"/>
                  </a:lnTo>
                  <a:lnTo>
                    <a:pt x="6384" y="580389"/>
                  </a:lnTo>
                  <a:lnTo>
                    <a:pt x="13001" y="582929"/>
                  </a:lnTo>
                  <a:lnTo>
                    <a:pt x="12913" y="580389"/>
                  </a:lnTo>
                  <a:lnTo>
                    <a:pt x="12870" y="579119"/>
                  </a:lnTo>
                  <a:lnTo>
                    <a:pt x="12783" y="576579"/>
                  </a:lnTo>
                  <a:lnTo>
                    <a:pt x="12696" y="574039"/>
                  </a:lnTo>
                  <a:lnTo>
                    <a:pt x="13039" y="571499"/>
                  </a:lnTo>
                  <a:lnTo>
                    <a:pt x="13235" y="568959"/>
                  </a:lnTo>
                  <a:lnTo>
                    <a:pt x="13334" y="567689"/>
                  </a:lnTo>
                  <a:lnTo>
                    <a:pt x="13432" y="566419"/>
                  </a:lnTo>
                  <a:lnTo>
                    <a:pt x="16061" y="556259"/>
                  </a:lnTo>
                  <a:lnTo>
                    <a:pt x="17674" y="552449"/>
                  </a:lnTo>
                  <a:lnTo>
                    <a:pt x="43357" y="552449"/>
                  </a:lnTo>
                  <a:lnTo>
                    <a:pt x="43682" y="551179"/>
                  </a:lnTo>
                  <a:close/>
                </a:path>
                <a:path w="356234" h="942339">
                  <a:moveTo>
                    <a:pt x="347742" y="552449"/>
                  </a:moveTo>
                  <a:lnTo>
                    <a:pt x="338375" y="552449"/>
                  </a:lnTo>
                  <a:lnTo>
                    <a:pt x="340000" y="556259"/>
                  </a:lnTo>
                  <a:lnTo>
                    <a:pt x="342616" y="566419"/>
                  </a:lnTo>
                  <a:lnTo>
                    <a:pt x="343107" y="571499"/>
                  </a:lnTo>
                  <a:lnTo>
                    <a:pt x="343048" y="582929"/>
                  </a:lnTo>
                  <a:lnTo>
                    <a:pt x="349678" y="580389"/>
                  </a:lnTo>
                  <a:lnTo>
                    <a:pt x="350948" y="574039"/>
                  </a:lnTo>
                  <a:lnTo>
                    <a:pt x="350683" y="568959"/>
                  </a:lnTo>
                  <a:lnTo>
                    <a:pt x="350617" y="567689"/>
                  </a:lnTo>
                  <a:lnTo>
                    <a:pt x="349895" y="562609"/>
                  </a:lnTo>
                  <a:lnTo>
                    <a:pt x="349795" y="561904"/>
                  </a:lnTo>
                  <a:lnTo>
                    <a:pt x="349724" y="561339"/>
                  </a:lnTo>
                  <a:lnTo>
                    <a:pt x="349424" y="560069"/>
                  </a:lnTo>
                  <a:lnTo>
                    <a:pt x="349332" y="558799"/>
                  </a:lnTo>
                  <a:lnTo>
                    <a:pt x="349206" y="557547"/>
                  </a:lnTo>
                  <a:lnTo>
                    <a:pt x="349137" y="557210"/>
                  </a:lnTo>
                  <a:lnTo>
                    <a:pt x="347742" y="552449"/>
                  </a:lnTo>
                  <a:close/>
                </a:path>
                <a:path w="356234" h="942339">
                  <a:moveTo>
                    <a:pt x="222284" y="220979"/>
                  </a:moveTo>
                  <a:lnTo>
                    <a:pt x="133854" y="220979"/>
                  </a:lnTo>
                  <a:lnTo>
                    <a:pt x="118558" y="226059"/>
                  </a:lnTo>
                  <a:lnTo>
                    <a:pt x="100543" y="231139"/>
                  </a:lnTo>
                  <a:lnTo>
                    <a:pt x="54967" y="262889"/>
                  </a:lnTo>
                  <a:lnTo>
                    <a:pt x="32140" y="321309"/>
                  </a:lnTo>
                  <a:lnTo>
                    <a:pt x="28837" y="335279"/>
                  </a:lnTo>
                  <a:lnTo>
                    <a:pt x="32038" y="336549"/>
                  </a:lnTo>
                  <a:lnTo>
                    <a:pt x="36940" y="337819"/>
                  </a:lnTo>
                  <a:lnTo>
                    <a:pt x="35554" y="353059"/>
                  </a:lnTo>
                  <a:lnTo>
                    <a:pt x="33023" y="379729"/>
                  </a:lnTo>
                  <a:lnTo>
                    <a:pt x="32101" y="388619"/>
                  </a:lnTo>
                  <a:lnTo>
                    <a:pt x="29856" y="416559"/>
                  </a:lnTo>
                  <a:lnTo>
                    <a:pt x="27071" y="454659"/>
                  </a:lnTo>
                  <a:lnTo>
                    <a:pt x="20735" y="509269"/>
                  </a:lnTo>
                  <a:lnTo>
                    <a:pt x="16642" y="516889"/>
                  </a:lnTo>
                  <a:lnTo>
                    <a:pt x="11729" y="527049"/>
                  </a:lnTo>
                  <a:lnTo>
                    <a:pt x="7299" y="535939"/>
                  </a:lnTo>
                  <a:lnTo>
                    <a:pt x="4657" y="541019"/>
                  </a:lnTo>
                  <a:lnTo>
                    <a:pt x="923" y="549909"/>
                  </a:lnTo>
                  <a:lnTo>
                    <a:pt x="466" y="554989"/>
                  </a:lnTo>
                  <a:lnTo>
                    <a:pt x="351" y="556259"/>
                  </a:lnTo>
                  <a:lnTo>
                    <a:pt x="235" y="557547"/>
                  </a:lnTo>
                  <a:lnTo>
                    <a:pt x="123" y="558799"/>
                  </a:lnTo>
                  <a:lnTo>
                    <a:pt x="0" y="561904"/>
                  </a:lnTo>
                  <a:lnTo>
                    <a:pt x="1317" y="568959"/>
                  </a:lnTo>
                  <a:lnTo>
                    <a:pt x="4314" y="571499"/>
                  </a:lnTo>
                  <a:lnTo>
                    <a:pt x="6265" y="561904"/>
                  </a:lnTo>
                  <a:lnTo>
                    <a:pt x="6301" y="561339"/>
                  </a:lnTo>
                  <a:lnTo>
                    <a:pt x="6644" y="558799"/>
                  </a:lnTo>
                  <a:lnTo>
                    <a:pt x="6747" y="558041"/>
                  </a:lnTo>
                  <a:lnTo>
                    <a:pt x="6840" y="557547"/>
                  </a:lnTo>
                  <a:lnTo>
                    <a:pt x="6909" y="557210"/>
                  </a:lnTo>
                  <a:lnTo>
                    <a:pt x="8683" y="551179"/>
                  </a:lnTo>
                  <a:lnTo>
                    <a:pt x="43682" y="551179"/>
                  </a:lnTo>
                  <a:lnTo>
                    <a:pt x="44007" y="549909"/>
                  </a:lnTo>
                  <a:lnTo>
                    <a:pt x="46833" y="543559"/>
                  </a:lnTo>
                  <a:lnTo>
                    <a:pt x="58486" y="543559"/>
                  </a:lnTo>
                  <a:lnTo>
                    <a:pt x="58378" y="528319"/>
                  </a:lnTo>
                  <a:lnTo>
                    <a:pt x="49589" y="523239"/>
                  </a:lnTo>
                  <a:lnTo>
                    <a:pt x="49665" y="515619"/>
                  </a:lnTo>
                  <a:lnTo>
                    <a:pt x="54595" y="488949"/>
                  </a:lnTo>
                  <a:lnTo>
                    <a:pt x="77608" y="383539"/>
                  </a:lnTo>
                  <a:lnTo>
                    <a:pt x="85010" y="347979"/>
                  </a:lnTo>
                  <a:lnTo>
                    <a:pt x="91793" y="347979"/>
                  </a:lnTo>
                  <a:lnTo>
                    <a:pt x="92838" y="345439"/>
                  </a:lnTo>
                  <a:lnTo>
                    <a:pt x="94720" y="336549"/>
                  </a:lnTo>
                  <a:lnTo>
                    <a:pt x="96462" y="326389"/>
                  </a:lnTo>
                  <a:lnTo>
                    <a:pt x="97608" y="317499"/>
                  </a:lnTo>
                  <a:lnTo>
                    <a:pt x="322580" y="317499"/>
                  </a:lnTo>
                  <a:lnTo>
                    <a:pt x="301087" y="262889"/>
                  </a:lnTo>
                  <a:lnTo>
                    <a:pt x="237678" y="227329"/>
                  </a:lnTo>
                  <a:lnTo>
                    <a:pt x="222284" y="220979"/>
                  </a:lnTo>
                  <a:close/>
                </a:path>
                <a:path w="356234" h="942339">
                  <a:moveTo>
                    <a:pt x="355251" y="551179"/>
                  </a:moveTo>
                  <a:lnTo>
                    <a:pt x="347366" y="551179"/>
                  </a:lnTo>
                  <a:lnTo>
                    <a:pt x="349146" y="557210"/>
                  </a:lnTo>
                  <a:lnTo>
                    <a:pt x="349175" y="557547"/>
                  </a:lnTo>
                  <a:lnTo>
                    <a:pt x="349315" y="558041"/>
                  </a:lnTo>
                  <a:lnTo>
                    <a:pt x="349567" y="560069"/>
                  </a:lnTo>
                  <a:lnTo>
                    <a:pt x="349680" y="561339"/>
                  </a:lnTo>
                  <a:lnTo>
                    <a:pt x="351735" y="571499"/>
                  </a:lnTo>
                  <a:lnTo>
                    <a:pt x="354732" y="568959"/>
                  </a:lnTo>
                  <a:lnTo>
                    <a:pt x="356049" y="561904"/>
                  </a:lnTo>
                  <a:lnTo>
                    <a:pt x="355929" y="558799"/>
                  </a:lnTo>
                  <a:lnTo>
                    <a:pt x="355364" y="552449"/>
                  </a:lnTo>
                  <a:lnTo>
                    <a:pt x="355251" y="551179"/>
                  </a:lnTo>
                  <a:close/>
                </a:path>
                <a:path w="356234" h="942339">
                  <a:moveTo>
                    <a:pt x="58486" y="543559"/>
                  </a:moveTo>
                  <a:lnTo>
                    <a:pt x="46833" y="543559"/>
                  </a:lnTo>
                  <a:lnTo>
                    <a:pt x="51012" y="547369"/>
                  </a:lnTo>
                  <a:lnTo>
                    <a:pt x="51099" y="551179"/>
                  </a:lnTo>
                  <a:lnTo>
                    <a:pt x="51215" y="556259"/>
                  </a:lnTo>
                  <a:lnTo>
                    <a:pt x="55914" y="562609"/>
                  </a:lnTo>
                  <a:lnTo>
                    <a:pt x="61083" y="563879"/>
                  </a:lnTo>
                  <a:lnTo>
                    <a:pt x="60524" y="558799"/>
                  </a:lnTo>
                  <a:lnTo>
                    <a:pt x="60440" y="558041"/>
                  </a:lnTo>
                  <a:lnTo>
                    <a:pt x="60386" y="557547"/>
                  </a:lnTo>
                  <a:lnTo>
                    <a:pt x="58543" y="551179"/>
                  </a:lnTo>
                  <a:lnTo>
                    <a:pt x="58486" y="543559"/>
                  </a:lnTo>
                  <a:close/>
                </a:path>
                <a:path w="356234" h="942339">
                  <a:moveTo>
                    <a:pt x="320045" y="347979"/>
                  </a:moveTo>
                  <a:lnTo>
                    <a:pt x="271039" y="347979"/>
                  </a:lnTo>
                  <a:lnTo>
                    <a:pt x="278442" y="383539"/>
                  </a:lnTo>
                  <a:lnTo>
                    <a:pt x="301459" y="488949"/>
                  </a:lnTo>
                  <a:lnTo>
                    <a:pt x="306383" y="515619"/>
                  </a:lnTo>
                  <a:lnTo>
                    <a:pt x="306459" y="523239"/>
                  </a:lnTo>
                  <a:lnTo>
                    <a:pt x="297684" y="528319"/>
                  </a:lnTo>
                  <a:lnTo>
                    <a:pt x="297620" y="535939"/>
                  </a:lnTo>
                  <a:lnTo>
                    <a:pt x="297519" y="551179"/>
                  </a:lnTo>
                  <a:lnTo>
                    <a:pt x="295758" y="557210"/>
                  </a:lnTo>
                  <a:lnTo>
                    <a:pt x="295662" y="557547"/>
                  </a:lnTo>
                  <a:lnTo>
                    <a:pt x="294966" y="563879"/>
                  </a:lnTo>
                  <a:lnTo>
                    <a:pt x="300148" y="562609"/>
                  </a:lnTo>
                  <a:lnTo>
                    <a:pt x="304834" y="556259"/>
                  </a:lnTo>
                  <a:lnTo>
                    <a:pt x="304957" y="551179"/>
                  </a:lnTo>
                  <a:lnTo>
                    <a:pt x="305050" y="547369"/>
                  </a:lnTo>
                  <a:lnTo>
                    <a:pt x="309228" y="543559"/>
                  </a:lnTo>
                  <a:lnTo>
                    <a:pt x="352462" y="543559"/>
                  </a:lnTo>
                  <a:lnTo>
                    <a:pt x="351392" y="541019"/>
                  </a:lnTo>
                  <a:lnTo>
                    <a:pt x="348749" y="535939"/>
                  </a:lnTo>
                  <a:lnTo>
                    <a:pt x="344320" y="527049"/>
                  </a:lnTo>
                  <a:lnTo>
                    <a:pt x="339407" y="516889"/>
                  </a:lnTo>
                  <a:lnTo>
                    <a:pt x="335314" y="509269"/>
                  </a:lnTo>
                  <a:lnTo>
                    <a:pt x="332089" y="490219"/>
                  </a:lnTo>
                  <a:lnTo>
                    <a:pt x="328978" y="454659"/>
                  </a:lnTo>
                  <a:lnTo>
                    <a:pt x="326286" y="417829"/>
                  </a:lnTo>
                  <a:lnTo>
                    <a:pt x="323947" y="388619"/>
                  </a:lnTo>
                  <a:lnTo>
                    <a:pt x="323033" y="379729"/>
                  </a:lnTo>
                  <a:lnTo>
                    <a:pt x="320161" y="349249"/>
                  </a:lnTo>
                  <a:lnTo>
                    <a:pt x="320045" y="347979"/>
                  </a:lnTo>
                  <a:close/>
                </a:path>
                <a:path w="356234" h="942339">
                  <a:moveTo>
                    <a:pt x="6758" y="558799"/>
                  </a:moveTo>
                  <a:lnTo>
                    <a:pt x="6473" y="560069"/>
                  </a:lnTo>
                  <a:lnTo>
                    <a:pt x="6301" y="561339"/>
                  </a:lnTo>
                  <a:lnTo>
                    <a:pt x="6638" y="560069"/>
                  </a:lnTo>
                  <a:lnTo>
                    <a:pt x="6758" y="558799"/>
                  </a:lnTo>
                  <a:close/>
                </a:path>
                <a:path w="356234" h="942339">
                  <a:moveTo>
                    <a:pt x="349409" y="558799"/>
                  </a:moveTo>
                  <a:lnTo>
                    <a:pt x="349424" y="560069"/>
                  </a:lnTo>
                  <a:lnTo>
                    <a:pt x="349680" y="561339"/>
                  </a:lnTo>
                  <a:lnTo>
                    <a:pt x="349567" y="560069"/>
                  </a:lnTo>
                  <a:lnTo>
                    <a:pt x="349409" y="558799"/>
                  </a:lnTo>
                  <a:close/>
                </a:path>
                <a:path w="356234" h="942339">
                  <a:moveTo>
                    <a:pt x="91793" y="347979"/>
                  </a:moveTo>
                  <a:lnTo>
                    <a:pt x="85010" y="347979"/>
                  </a:lnTo>
                  <a:lnTo>
                    <a:pt x="88362" y="349249"/>
                  </a:lnTo>
                  <a:lnTo>
                    <a:pt x="91271" y="349249"/>
                  </a:lnTo>
                  <a:lnTo>
                    <a:pt x="91793" y="347979"/>
                  </a:lnTo>
                  <a:close/>
                </a:path>
                <a:path w="356234" h="942339">
                  <a:moveTo>
                    <a:pt x="322580" y="317499"/>
                  </a:moveTo>
                  <a:lnTo>
                    <a:pt x="258441" y="317499"/>
                  </a:lnTo>
                  <a:lnTo>
                    <a:pt x="259586" y="326389"/>
                  </a:lnTo>
                  <a:lnTo>
                    <a:pt x="261328" y="336549"/>
                  </a:lnTo>
                  <a:lnTo>
                    <a:pt x="263211" y="345439"/>
                  </a:lnTo>
                  <a:lnTo>
                    <a:pt x="264778" y="349249"/>
                  </a:lnTo>
                  <a:lnTo>
                    <a:pt x="267686" y="349249"/>
                  </a:lnTo>
                  <a:lnTo>
                    <a:pt x="271039" y="347979"/>
                  </a:lnTo>
                  <a:lnTo>
                    <a:pt x="320045" y="347979"/>
                  </a:lnTo>
                  <a:lnTo>
                    <a:pt x="319121" y="337819"/>
                  </a:lnTo>
                  <a:lnTo>
                    <a:pt x="324011" y="336549"/>
                  </a:lnTo>
                  <a:lnTo>
                    <a:pt x="327326" y="335279"/>
                  </a:lnTo>
                  <a:lnTo>
                    <a:pt x="323910" y="321309"/>
                  </a:lnTo>
                  <a:lnTo>
                    <a:pt x="322580" y="317499"/>
                  </a:lnTo>
                  <a:close/>
                </a:path>
                <a:path w="356234" h="942339">
                  <a:moveTo>
                    <a:pt x="260079" y="76199"/>
                  </a:moveTo>
                  <a:lnTo>
                    <a:pt x="259876" y="77469"/>
                  </a:lnTo>
                  <a:lnTo>
                    <a:pt x="258847" y="80009"/>
                  </a:lnTo>
                  <a:lnTo>
                    <a:pt x="96871" y="80009"/>
                  </a:lnTo>
                  <a:lnTo>
                    <a:pt x="92056" y="90169"/>
                  </a:lnTo>
                  <a:lnTo>
                    <a:pt x="90928" y="100329"/>
                  </a:lnTo>
                  <a:lnTo>
                    <a:pt x="92171" y="110489"/>
                  </a:lnTo>
                  <a:lnTo>
                    <a:pt x="94471" y="119379"/>
                  </a:lnTo>
                  <a:lnTo>
                    <a:pt x="92223" y="123189"/>
                  </a:lnTo>
                  <a:lnTo>
                    <a:pt x="96744" y="130809"/>
                  </a:lnTo>
                  <a:lnTo>
                    <a:pt x="97278" y="132079"/>
                  </a:lnTo>
                  <a:lnTo>
                    <a:pt x="98218" y="137159"/>
                  </a:lnTo>
                  <a:lnTo>
                    <a:pt x="96770" y="147319"/>
                  </a:lnTo>
                  <a:lnTo>
                    <a:pt x="106739" y="151129"/>
                  </a:lnTo>
                  <a:lnTo>
                    <a:pt x="125877" y="193039"/>
                  </a:lnTo>
                  <a:lnTo>
                    <a:pt x="146795" y="207009"/>
                  </a:lnTo>
                  <a:lnTo>
                    <a:pt x="146020" y="214629"/>
                  </a:lnTo>
                  <a:lnTo>
                    <a:pt x="143747" y="215899"/>
                  </a:lnTo>
                  <a:lnTo>
                    <a:pt x="136279" y="219709"/>
                  </a:lnTo>
                  <a:lnTo>
                    <a:pt x="135073" y="220979"/>
                  </a:lnTo>
                  <a:lnTo>
                    <a:pt x="220976" y="220979"/>
                  </a:lnTo>
                  <a:lnTo>
                    <a:pt x="219782" y="219709"/>
                  </a:lnTo>
                  <a:lnTo>
                    <a:pt x="212302" y="215899"/>
                  </a:lnTo>
                  <a:lnTo>
                    <a:pt x="210041" y="214629"/>
                  </a:lnTo>
                  <a:lnTo>
                    <a:pt x="209254" y="207009"/>
                  </a:lnTo>
                  <a:lnTo>
                    <a:pt x="219922" y="201929"/>
                  </a:lnTo>
                  <a:lnTo>
                    <a:pt x="230177" y="193039"/>
                  </a:lnTo>
                  <a:lnTo>
                    <a:pt x="248319" y="156209"/>
                  </a:lnTo>
                  <a:lnTo>
                    <a:pt x="249373" y="151129"/>
                  </a:lnTo>
                  <a:lnTo>
                    <a:pt x="258834" y="147319"/>
                  </a:lnTo>
                  <a:lnTo>
                    <a:pt x="257615" y="137159"/>
                  </a:lnTo>
                  <a:lnTo>
                    <a:pt x="258606" y="132079"/>
                  </a:lnTo>
                  <a:lnTo>
                    <a:pt x="259241" y="129539"/>
                  </a:lnTo>
                  <a:lnTo>
                    <a:pt x="265007" y="120649"/>
                  </a:lnTo>
                  <a:lnTo>
                    <a:pt x="260498" y="118109"/>
                  </a:lnTo>
                  <a:lnTo>
                    <a:pt x="264062" y="106679"/>
                  </a:lnTo>
                  <a:lnTo>
                    <a:pt x="265137" y="95249"/>
                  </a:lnTo>
                  <a:lnTo>
                    <a:pt x="263788" y="85089"/>
                  </a:lnTo>
                  <a:lnTo>
                    <a:pt x="260079" y="76199"/>
                  </a:lnTo>
                  <a:close/>
                </a:path>
                <a:path w="356234" h="942339">
                  <a:moveTo>
                    <a:pt x="256619" y="53339"/>
                  </a:moveTo>
                  <a:lnTo>
                    <a:pt x="104314" y="53339"/>
                  </a:lnTo>
                  <a:lnTo>
                    <a:pt x="105736" y="54609"/>
                  </a:lnTo>
                  <a:lnTo>
                    <a:pt x="97975" y="59689"/>
                  </a:lnTo>
                  <a:lnTo>
                    <a:pt x="93306" y="67309"/>
                  </a:lnTo>
                  <a:lnTo>
                    <a:pt x="91298" y="74929"/>
                  </a:lnTo>
                  <a:lnTo>
                    <a:pt x="91389" y="77469"/>
                  </a:lnTo>
                  <a:lnTo>
                    <a:pt x="91479" y="80009"/>
                  </a:lnTo>
                  <a:lnTo>
                    <a:pt x="91525" y="81279"/>
                  </a:lnTo>
                  <a:lnTo>
                    <a:pt x="92630" y="81279"/>
                  </a:lnTo>
                  <a:lnTo>
                    <a:pt x="95906" y="80009"/>
                  </a:lnTo>
                  <a:lnTo>
                    <a:pt x="257730" y="80009"/>
                  </a:lnTo>
                  <a:lnTo>
                    <a:pt x="258743" y="67309"/>
                  </a:lnTo>
                  <a:lnTo>
                    <a:pt x="258845" y="66039"/>
                  </a:lnTo>
                  <a:lnTo>
                    <a:pt x="256619" y="53339"/>
                  </a:lnTo>
                  <a:close/>
                </a:path>
                <a:path w="356234" h="942339">
                  <a:moveTo>
                    <a:pt x="157972" y="0"/>
                  </a:moveTo>
                  <a:lnTo>
                    <a:pt x="146757" y="3809"/>
                  </a:lnTo>
                  <a:lnTo>
                    <a:pt x="146973" y="3809"/>
                  </a:lnTo>
                  <a:lnTo>
                    <a:pt x="149790" y="6394"/>
                  </a:lnTo>
                  <a:lnTo>
                    <a:pt x="136735" y="10159"/>
                  </a:lnTo>
                  <a:lnTo>
                    <a:pt x="126967" y="16509"/>
                  </a:lnTo>
                  <a:lnTo>
                    <a:pt x="120909" y="21589"/>
                  </a:lnTo>
                  <a:lnTo>
                    <a:pt x="118830" y="24129"/>
                  </a:lnTo>
                  <a:lnTo>
                    <a:pt x="123389" y="24129"/>
                  </a:lnTo>
                  <a:lnTo>
                    <a:pt x="124926" y="25399"/>
                  </a:lnTo>
                  <a:lnTo>
                    <a:pt x="116620" y="30479"/>
                  </a:lnTo>
                  <a:lnTo>
                    <a:pt x="108403" y="36829"/>
                  </a:lnTo>
                  <a:lnTo>
                    <a:pt x="102119" y="45719"/>
                  </a:lnTo>
                  <a:lnTo>
                    <a:pt x="99615" y="54609"/>
                  </a:lnTo>
                  <a:lnTo>
                    <a:pt x="101456" y="54609"/>
                  </a:lnTo>
                  <a:lnTo>
                    <a:pt x="104314" y="53339"/>
                  </a:lnTo>
                  <a:lnTo>
                    <a:pt x="256619" y="53339"/>
                  </a:lnTo>
                  <a:lnTo>
                    <a:pt x="256174" y="50799"/>
                  </a:lnTo>
                  <a:lnTo>
                    <a:pt x="248435" y="35559"/>
                  </a:lnTo>
                  <a:lnTo>
                    <a:pt x="240610" y="29209"/>
                  </a:lnTo>
                  <a:lnTo>
                    <a:pt x="232672" y="29209"/>
                  </a:lnTo>
                  <a:lnTo>
                    <a:pt x="223283" y="15239"/>
                  </a:lnTo>
                  <a:lnTo>
                    <a:pt x="211275" y="6394"/>
                  </a:lnTo>
                  <a:lnTo>
                    <a:pt x="208049" y="5079"/>
                  </a:lnTo>
                  <a:lnTo>
                    <a:pt x="191194" y="5079"/>
                  </a:lnTo>
                  <a:lnTo>
                    <a:pt x="182751" y="3809"/>
                  </a:lnTo>
                  <a:lnTo>
                    <a:pt x="170823" y="1269"/>
                  </a:lnTo>
                  <a:lnTo>
                    <a:pt x="157972" y="0"/>
                  </a:lnTo>
                  <a:close/>
                </a:path>
                <a:path w="356234" h="942339">
                  <a:moveTo>
                    <a:pt x="234349" y="24129"/>
                  </a:moveTo>
                  <a:lnTo>
                    <a:pt x="233015" y="27939"/>
                  </a:lnTo>
                  <a:lnTo>
                    <a:pt x="232672" y="29209"/>
                  </a:lnTo>
                  <a:lnTo>
                    <a:pt x="240610" y="29209"/>
                  </a:lnTo>
                  <a:lnTo>
                    <a:pt x="234349" y="24129"/>
                  </a:lnTo>
                  <a:close/>
                </a:path>
                <a:path w="356234" h="942339">
                  <a:moveTo>
                    <a:pt x="187384" y="0"/>
                  </a:moveTo>
                  <a:lnTo>
                    <a:pt x="188667" y="1269"/>
                  </a:lnTo>
                  <a:lnTo>
                    <a:pt x="190102" y="2539"/>
                  </a:lnTo>
                  <a:lnTo>
                    <a:pt x="191194" y="5079"/>
                  </a:lnTo>
                  <a:lnTo>
                    <a:pt x="208049" y="5079"/>
                  </a:lnTo>
                  <a:lnTo>
                    <a:pt x="198552" y="1269"/>
                  </a:lnTo>
                  <a:lnTo>
                    <a:pt x="187384" y="0"/>
                  </a:lnTo>
                  <a:close/>
                </a:path>
              </a:pathLst>
            </a:custGeom>
            <a:solidFill>
              <a:srgbClr val="76C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77" name="object 17">
            <a:extLst>
              <a:ext uri="{FF2B5EF4-FFF2-40B4-BE49-F238E27FC236}">
                <a16:creationId xmlns:a16="http://schemas.microsoft.com/office/drawing/2014/main" id="{9CC8CA97-B19D-A444-F0A4-AE9C1A53EF4E}"/>
              </a:ext>
            </a:extLst>
          </p:cNvPr>
          <p:cNvGrpSpPr>
            <a:grpSpLocks/>
          </p:cNvGrpSpPr>
          <p:nvPr/>
        </p:nvGrpSpPr>
        <p:grpSpPr bwMode="auto">
          <a:xfrm>
            <a:off x="1298575" y="5249863"/>
            <a:ext cx="704850" cy="704850"/>
            <a:chOff x="1298482" y="5021490"/>
            <a:chExt cx="704215" cy="704215"/>
          </a:xfrm>
        </p:grpSpPr>
        <p:sp>
          <p:nvSpPr>
            <p:cNvPr id="7237" name="object 18">
              <a:extLst>
                <a:ext uri="{FF2B5EF4-FFF2-40B4-BE49-F238E27FC236}">
                  <a16:creationId xmlns:a16="http://schemas.microsoft.com/office/drawing/2014/main" id="{742DE237-E7ED-A1C5-0924-597590DBA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482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D5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38" name="object 19">
              <a:extLst>
                <a:ext uri="{FF2B5EF4-FFF2-40B4-BE49-F238E27FC236}">
                  <a16:creationId xmlns:a16="http://schemas.microsoft.com/office/drawing/2014/main" id="{23FDA65D-62A2-E034-C550-3EEF10341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719" y="5150831"/>
              <a:ext cx="368935" cy="406400"/>
            </a:xfrm>
            <a:custGeom>
              <a:avLst/>
              <a:gdLst>
                <a:gd name="T0" fmla="*/ 280717 w 368935"/>
                <a:gd name="T1" fmla="*/ 406374 h 406400"/>
                <a:gd name="T2" fmla="*/ 287178 w 368935"/>
                <a:gd name="T3" fmla="*/ 344187 h 406400"/>
                <a:gd name="T4" fmla="*/ 308099 w 368935"/>
                <a:gd name="T5" fmla="*/ 296354 h 406400"/>
                <a:gd name="T6" fmla="*/ 328015 w 368935"/>
                <a:gd name="T7" fmla="*/ 272875 h 406400"/>
                <a:gd name="T8" fmla="*/ 351771 w 368935"/>
                <a:gd name="T9" fmla="*/ 237767 h 406400"/>
                <a:gd name="T10" fmla="*/ 368749 w 368935"/>
                <a:gd name="T11" fmla="*/ 189789 h 406400"/>
                <a:gd name="T12" fmla="*/ 368335 w 368935"/>
                <a:gd name="T13" fmla="*/ 127698 h 406400"/>
                <a:gd name="T14" fmla="*/ 350131 w 368935"/>
                <a:gd name="T15" fmla="*/ 78566 h 406400"/>
                <a:gd name="T16" fmla="*/ 318457 w 368935"/>
                <a:gd name="T17" fmla="*/ 41981 h 406400"/>
                <a:gd name="T18" fmla="*/ 277357 w 368935"/>
                <a:gd name="T19" fmla="*/ 17192 h 406400"/>
                <a:gd name="T20" fmla="*/ 230879 w 368935"/>
                <a:gd name="T21" fmla="*/ 3449 h 406400"/>
                <a:gd name="T22" fmla="*/ 183067 w 368935"/>
                <a:gd name="T23" fmla="*/ 0 h 406400"/>
                <a:gd name="T24" fmla="*/ 129311 w 368935"/>
                <a:gd name="T25" fmla="*/ 9801 h 406400"/>
                <a:gd name="T26" fmla="*/ 87374 w 368935"/>
                <a:gd name="T27" fmla="*/ 32367 h 406400"/>
                <a:gd name="T28" fmla="*/ 59489 w 368935"/>
                <a:gd name="T29" fmla="*/ 62841 h 406400"/>
                <a:gd name="T30" fmla="*/ 47888 w 368935"/>
                <a:gd name="T31" fmla="*/ 96367 h 406400"/>
                <a:gd name="T32" fmla="*/ 45753 w 368935"/>
                <a:gd name="T33" fmla="*/ 123723 h 406400"/>
                <a:gd name="T34" fmla="*/ 44072 w 368935"/>
                <a:gd name="T35" fmla="*/ 141150 h 406400"/>
                <a:gd name="T36" fmla="*/ 23900 w 368935"/>
                <a:gd name="T37" fmla="*/ 176414 h 406400"/>
                <a:gd name="T38" fmla="*/ 6524 w 368935"/>
                <a:gd name="T39" fmla="*/ 195554 h 406400"/>
                <a:gd name="T40" fmla="*/ 0 w 368935"/>
                <a:gd name="T41" fmla="*/ 209871 h 406400"/>
                <a:gd name="T42" fmla="*/ 5151 w 368935"/>
                <a:gd name="T43" fmla="*/ 221557 h 406400"/>
                <a:gd name="T44" fmla="*/ 14806 w 368935"/>
                <a:gd name="T45" fmla="*/ 232491 h 406400"/>
                <a:gd name="T46" fmla="*/ 21790 w 368935"/>
                <a:gd name="T47" fmla="*/ 244551 h 406400"/>
                <a:gd name="T48" fmla="*/ 24628 w 368935"/>
                <a:gd name="T49" fmla="*/ 264704 h 406400"/>
                <a:gd name="T50" fmla="*/ 24842 w 368935"/>
                <a:gd name="T51" fmla="*/ 286089 h 406400"/>
                <a:gd name="T52" fmla="*/ 23531 w 368935"/>
                <a:gd name="T53" fmla="*/ 305183 h 406400"/>
                <a:gd name="T54" fmla="*/ 21790 w 368935"/>
                <a:gd name="T55" fmla="*/ 318465 h 406400"/>
                <a:gd name="T56" fmla="*/ 22152 w 368935"/>
                <a:gd name="T57" fmla="*/ 341454 h 406400"/>
                <a:gd name="T58" fmla="*/ 32229 w 368935"/>
                <a:gd name="T59" fmla="*/ 353725 h 406400"/>
                <a:gd name="T60" fmla="*/ 50136 w 368935"/>
                <a:gd name="T61" fmla="*/ 358697 h 406400"/>
                <a:gd name="T62" fmla="*/ 73987 w 368935"/>
                <a:gd name="T63" fmla="*/ 359790 h 406400"/>
                <a:gd name="T64" fmla="*/ 97072 w 368935"/>
                <a:gd name="T65" fmla="*/ 362610 h 406400"/>
                <a:gd name="T66" fmla="*/ 113796 w 368935"/>
                <a:gd name="T67" fmla="*/ 370886 h 406400"/>
                <a:gd name="T68" fmla="*/ 123970 w 368935"/>
                <a:gd name="T69" fmla="*/ 385260 h 406400"/>
                <a:gd name="T70" fmla="*/ 127403 w 368935"/>
                <a:gd name="T71" fmla="*/ 406374 h 4064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68935" h="406400">
                  <a:moveTo>
                    <a:pt x="280717" y="406374"/>
                  </a:moveTo>
                  <a:lnTo>
                    <a:pt x="287178" y="344187"/>
                  </a:lnTo>
                  <a:lnTo>
                    <a:pt x="308099" y="296354"/>
                  </a:lnTo>
                  <a:lnTo>
                    <a:pt x="328015" y="272875"/>
                  </a:lnTo>
                  <a:lnTo>
                    <a:pt x="351771" y="237767"/>
                  </a:lnTo>
                  <a:lnTo>
                    <a:pt x="368749" y="189789"/>
                  </a:lnTo>
                  <a:lnTo>
                    <a:pt x="368335" y="127698"/>
                  </a:lnTo>
                  <a:lnTo>
                    <a:pt x="350131" y="78566"/>
                  </a:lnTo>
                  <a:lnTo>
                    <a:pt x="318457" y="41981"/>
                  </a:lnTo>
                  <a:lnTo>
                    <a:pt x="277357" y="17192"/>
                  </a:lnTo>
                  <a:lnTo>
                    <a:pt x="230879" y="3449"/>
                  </a:lnTo>
                  <a:lnTo>
                    <a:pt x="183067" y="0"/>
                  </a:lnTo>
                  <a:lnTo>
                    <a:pt x="129311" y="9801"/>
                  </a:lnTo>
                  <a:lnTo>
                    <a:pt x="87374" y="32367"/>
                  </a:lnTo>
                  <a:lnTo>
                    <a:pt x="59489" y="62841"/>
                  </a:lnTo>
                  <a:lnTo>
                    <a:pt x="47888" y="96367"/>
                  </a:lnTo>
                  <a:lnTo>
                    <a:pt x="45753" y="123723"/>
                  </a:lnTo>
                  <a:lnTo>
                    <a:pt x="44072" y="141150"/>
                  </a:lnTo>
                  <a:lnTo>
                    <a:pt x="23900" y="176414"/>
                  </a:lnTo>
                  <a:lnTo>
                    <a:pt x="6524" y="195554"/>
                  </a:lnTo>
                  <a:lnTo>
                    <a:pt x="0" y="209871"/>
                  </a:lnTo>
                  <a:lnTo>
                    <a:pt x="5151" y="221557"/>
                  </a:lnTo>
                  <a:lnTo>
                    <a:pt x="14806" y="232491"/>
                  </a:lnTo>
                  <a:lnTo>
                    <a:pt x="21790" y="244551"/>
                  </a:lnTo>
                  <a:lnTo>
                    <a:pt x="24628" y="264704"/>
                  </a:lnTo>
                  <a:lnTo>
                    <a:pt x="24842" y="286089"/>
                  </a:lnTo>
                  <a:lnTo>
                    <a:pt x="23531" y="305183"/>
                  </a:lnTo>
                  <a:lnTo>
                    <a:pt x="21790" y="318465"/>
                  </a:lnTo>
                  <a:lnTo>
                    <a:pt x="22152" y="341454"/>
                  </a:lnTo>
                  <a:lnTo>
                    <a:pt x="32229" y="353725"/>
                  </a:lnTo>
                  <a:lnTo>
                    <a:pt x="50136" y="358697"/>
                  </a:lnTo>
                  <a:lnTo>
                    <a:pt x="73987" y="359790"/>
                  </a:lnTo>
                  <a:lnTo>
                    <a:pt x="97072" y="362610"/>
                  </a:lnTo>
                  <a:lnTo>
                    <a:pt x="113796" y="370886"/>
                  </a:lnTo>
                  <a:lnTo>
                    <a:pt x="123970" y="385260"/>
                  </a:lnTo>
                  <a:lnTo>
                    <a:pt x="127403" y="406374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39" name="object 20">
              <a:extLst>
                <a:ext uri="{FF2B5EF4-FFF2-40B4-BE49-F238E27FC236}">
                  <a16:creationId xmlns:a16="http://schemas.microsoft.com/office/drawing/2014/main" id="{E1E18473-06F2-551B-19BB-40F980B973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389" y="5403644"/>
              <a:ext cx="206832" cy="16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40" name="object 21">
              <a:extLst>
                <a:ext uri="{FF2B5EF4-FFF2-40B4-BE49-F238E27FC236}">
                  <a16:creationId xmlns:a16="http://schemas.microsoft.com/office/drawing/2014/main" id="{CEA10987-BE10-EA51-08F9-98B22F97C5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1626" y="5324560"/>
              <a:ext cx="186372" cy="203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8" name="object 22">
            <a:extLst>
              <a:ext uri="{FF2B5EF4-FFF2-40B4-BE49-F238E27FC236}">
                <a16:creationId xmlns:a16="http://schemas.microsoft.com/office/drawing/2014/main" id="{579554CB-F04D-709F-BCEC-5F9BAAB8E6E5}"/>
              </a:ext>
            </a:extLst>
          </p:cNvPr>
          <p:cNvGrpSpPr>
            <a:grpSpLocks/>
          </p:cNvGrpSpPr>
          <p:nvPr/>
        </p:nvGrpSpPr>
        <p:grpSpPr bwMode="auto">
          <a:xfrm>
            <a:off x="4937125" y="5249863"/>
            <a:ext cx="703263" cy="704850"/>
            <a:chOff x="4936811" y="5021490"/>
            <a:chExt cx="704215" cy="704215"/>
          </a:xfrm>
        </p:grpSpPr>
        <p:sp>
          <p:nvSpPr>
            <p:cNvPr id="7234" name="object 23">
              <a:extLst>
                <a:ext uri="{FF2B5EF4-FFF2-40B4-BE49-F238E27FC236}">
                  <a16:creationId xmlns:a16="http://schemas.microsoft.com/office/drawing/2014/main" id="{1D6F21EF-7621-FEE8-D9E2-C973CFCB6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811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F6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35" name="object 24">
              <a:extLst>
                <a:ext uri="{FF2B5EF4-FFF2-40B4-BE49-F238E27FC236}">
                  <a16:creationId xmlns:a16="http://schemas.microsoft.com/office/drawing/2014/main" id="{1BB80F34-7CB5-B59C-E7EA-91B97195C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201" y="5174437"/>
              <a:ext cx="488950" cy="386080"/>
            </a:xfrm>
            <a:custGeom>
              <a:avLst/>
              <a:gdLst>
                <a:gd name="T0" fmla="*/ 204495 w 488950"/>
                <a:gd name="T1" fmla="*/ 266624 h 386079"/>
                <a:gd name="T2" fmla="*/ 202539 w 488950"/>
                <a:gd name="T3" fmla="*/ 235039 h 386079"/>
                <a:gd name="T4" fmla="*/ 198285 w 488950"/>
                <a:gd name="T5" fmla="*/ 182333 h 386079"/>
                <a:gd name="T6" fmla="*/ 197358 w 488950"/>
                <a:gd name="T7" fmla="*/ 89217 h 386079"/>
                <a:gd name="T8" fmla="*/ 189052 w 488950"/>
                <a:gd name="T9" fmla="*/ 30365 h 386079"/>
                <a:gd name="T10" fmla="*/ 171780 w 488950"/>
                <a:gd name="T11" fmla="*/ 323343 h 386079"/>
                <a:gd name="T12" fmla="*/ 111302 w 488950"/>
                <a:gd name="T13" fmla="*/ 342570 h 386079"/>
                <a:gd name="T14" fmla="*/ 81407 w 488950"/>
                <a:gd name="T15" fmla="*/ 362801 h 386079"/>
                <a:gd name="T16" fmla="*/ 55143 w 488950"/>
                <a:gd name="T17" fmla="*/ 370218 h 386079"/>
                <a:gd name="T18" fmla="*/ 16319 w 488950"/>
                <a:gd name="T19" fmla="*/ 292786 h 386079"/>
                <a:gd name="T20" fmla="*/ 15760 w 488950"/>
                <a:gd name="T21" fmla="*/ 259944 h 386079"/>
                <a:gd name="T22" fmla="*/ 53314 w 488950"/>
                <a:gd name="T23" fmla="*/ 110502 h 386079"/>
                <a:gd name="T24" fmla="*/ 149669 w 488950"/>
                <a:gd name="T25" fmla="*/ 15748 h 386079"/>
                <a:gd name="T26" fmla="*/ 181483 w 488950"/>
                <a:gd name="T27" fmla="*/ 89217 h 386079"/>
                <a:gd name="T28" fmla="*/ 181533 w 488950"/>
                <a:gd name="T29" fmla="*/ 162267 h 386079"/>
                <a:gd name="T30" fmla="*/ 182499 w 488950"/>
                <a:gd name="T31" fmla="*/ 182333 h 386079"/>
                <a:gd name="T32" fmla="*/ 186651 w 488950"/>
                <a:gd name="T33" fmla="*/ 233947 h 386079"/>
                <a:gd name="T34" fmla="*/ 188722 w 488950"/>
                <a:gd name="T35" fmla="*/ 266624 h 386079"/>
                <a:gd name="T36" fmla="*/ 189052 w 488950"/>
                <a:gd name="T37" fmla="*/ 30365 h 386079"/>
                <a:gd name="T38" fmla="*/ 129108 w 488950"/>
                <a:gd name="T39" fmla="*/ 5384 h 386079"/>
                <a:gd name="T40" fmla="*/ 20701 w 488950"/>
                <a:gd name="T41" fmla="*/ 144653 h 386079"/>
                <a:gd name="T42" fmla="*/ 381 w 488950"/>
                <a:gd name="T43" fmla="*/ 283566 h 386079"/>
                <a:gd name="T44" fmla="*/ 2006 w 488950"/>
                <a:gd name="T45" fmla="*/ 315913 h 386079"/>
                <a:gd name="T46" fmla="*/ 16598 w 488950"/>
                <a:gd name="T47" fmla="*/ 368326 h 386079"/>
                <a:gd name="T48" fmla="*/ 82029 w 488950"/>
                <a:gd name="T49" fmla="*/ 380835 h 386079"/>
                <a:gd name="T50" fmla="*/ 103187 w 488950"/>
                <a:gd name="T51" fmla="*/ 365087 h 386079"/>
                <a:gd name="T52" fmla="*/ 127584 w 488950"/>
                <a:gd name="T53" fmla="*/ 354305 h 386079"/>
                <a:gd name="T54" fmla="*/ 197827 w 488950"/>
                <a:gd name="T55" fmla="*/ 316929 h 386079"/>
                <a:gd name="T56" fmla="*/ 482422 w 488950"/>
                <a:gd name="T57" fmla="*/ 197295 h 386079"/>
                <a:gd name="T58" fmla="*/ 472274 w 488950"/>
                <a:gd name="T59" fmla="*/ 283566 h 386079"/>
                <a:gd name="T60" fmla="*/ 433247 w 488950"/>
                <a:gd name="T61" fmla="*/ 370218 h 386079"/>
                <a:gd name="T62" fmla="*/ 406971 w 488950"/>
                <a:gd name="T63" fmla="*/ 362801 h 386079"/>
                <a:gd name="T64" fmla="*/ 377075 w 488950"/>
                <a:gd name="T65" fmla="*/ 342570 h 386079"/>
                <a:gd name="T66" fmla="*/ 316598 w 488950"/>
                <a:gd name="T67" fmla="*/ 323343 h 386079"/>
                <a:gd name="T68" fmla="*/ 299643 w 488950"/>
                <a:gd name="T69" fmla="*/ 267082 h 386079"/>
                <a:gd name="T70" fmla="*/ 304533 w 488950"/>
                <a:gd name="T71" fmla="*/ 200953 h 386079"/>
                <a:gd name="T72" fmla="*/ 306755 w 488950"/>
                <a:gd name="T73" fmla="*/ 92163 h 386079"/>
                <a:gd name="T74" fmla="*/ 321779 w 488950"/>
                <a:gd name="T75" fmla="*/ 22352 h 386079"/>
                <a:gd name="T76" fmla="*/ 338721 w 488950"/>
                <a:gd name="T77" fmla="*/ 15748 h 386079"/>
                <a:gd name="T78" fmla="*/ 452920 w 488950"/>
                <a:gd name="T79" fmla="*/ 150164 h 386079"/>
                <a:gd name="T80" fmla="*/ 472630 w 488950"/>
                <a:gd name="T81" fmla="*/ 162344 h 386079"/>
                <a:gd name="T82" fmla="*/ 375462 w 488950"/>
                <a:gd name="T83" fmla="*/ 15748 h 386079"/>
                <a:gd name="T84" fmla="*/ 330568 w 488950"/>
                <a:gd name="T85" fmla="*/ 711 h 386079"/>
                <a:gd name="T86" fmla="*/ 291020 w 488950"/>
                <a:gd name="T87" fmla="*/ 89217 h 386079"/>
                <a:gd name="T88" fmla="*/ 291096 w 488950"/>
                <a:gd name="T89" fmla="*/ 162267 h 386079"/>
                <a:gd name="T90" fmla="*/ 283883 w 488950"/>
                <a:gd name="T91" fmla="*/ 266624 h 386079"/>
                <a:gd name="T92" fmla="*/ 308610 w 488950"/>
                <a:gd name="T93" fmla="*/ 336957 h 386079"/>
                <a:gd name="T94" fmla="*/ 371170 w 488950"/>
                <a:gd name="T95" fmla="*/ 357175 h 386079"/>
                <a:gd name="T96" fmla="*/ 390652 w 488950"/>
                <a:gd name="T97" fmla="*/ 369698 h 386079"/>
                <a:gd name="T98" fmla="*/ 417728 w 488950"/>
                <a:gd name="T99" fmla="*/ 384544 h 386079"/>
                <a:gd name="T100" fmla="*/ 461873 w 488950"/>
                <a:gd name="T101" fmla="*/ 378219 h 386079"/>
                <a:gd name="T102" fmla="*/ 486194 w 488950"/>
                <a:gd name="T103" fmla="*/ 318682 h 38607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88950" h="386079">
                  <a:moveTo>
                    <a:pt x="204812" y="283565"/>
                  </a:moveTo>
                  <a:lnTo>
                    <a:pt x="204508" y="267081"/>
                  </a:lnTo>
                  <a:lnTo>
                    <a:pt x="204495" y="266623"/>
                  </a:lnTo>
                  <a:lnTo>
                    <a:pt x="203695" y="251002"/>
                  </a:lnTo>
                  <a:lnTo>
                    <a:pt x="203657" y="250190"/>
                  </a:lnTo>
                  <a:lnTo>
                    <a:pt x="202539" y="235038"/>
                  </a:lnTo>
                  <a:lnTo>
                    <a:pt x="199656" y="200952"/>
                  </a:lnTo>
                  <a:lnTo>
                    <a:pt x="199555" y="199847"/>
                  </a:lnTo>
                  <a:lnTo>
                    <a:pt x="198285" y="182333"/>
                  </a:lnTo>
                  <a:lnTo>
                    <a:pt x="198234" y="181521"/>
                  </a:lnTo>
                  <a:lnTo>
                    <a:pt x="197307" y="162725"/>
                  </a:lnTo>
                  <a:lnTo>
                    <a:pt x="197358" y="89217"/>
                  </a:lnTo>
                  <a:lnTo>
                    <a:pt x="195554" y="58458"/>
                  </a:lnTo>
                  <a:lnTo>
                    <a:pt x="189725" y="31508"/>
                  </a:lnTo>
                  <a:lnTo>
                    <a:pt x="189052" y="30365"/>
                  </a:lnTo>
                  <a:lnTo>
                    <a:pt x="189052" y="283565"/>
                  </a:lnTo>
                  <a:lnTo>
                    <a:pt x="184594" y="308089"/>
                  </a:lnTo>
                  <a:lnTo>
                    <a:pt x="171780" y="323342"/>
                  </a:lnTo>
                  <a:lnTo>
                    <a:pt x="151460" y="332511"/>
                  </a:lnTo>
                  <a:lnTo>
                    <a:pt x="124498" y="338861"/>
                  </a:lnTo>
                  <a:lnTo>
                    <a:pt x="111302" y="342569"/>
                  </a:lnTo>
                  <a:lnTo>
                    <a:pt x="101269" y="347357"/>
                  </a:lnTo>
                  <a:lnTo>
                    <a:pt x="93548" y="352628"/>
                  </a:lnTo>
                  <a:lnTo>
                    <a:pt x="81407" y="362800"/>
                  </a:lnTo>
                  <a:lnTo>
                    <a:pt x="74968" y="366725"/>
                  </a:lnTo>
                  <a:lnTo>
                    <a:pt x="66662" y="369290"/>
                  </a:lnTo>
                  <a:lnTo>
                    <a:pt x="55143" y="370217"/>
                  </a:lnTo>
                  <a:lnTo>
                    <a:pt x="44069" y="369036"/>
                  </a:lnTo>
                  <a:lnTo>
                    <a:pt x="20320" y="334695"/>
                  </a:lnTo>
                  <a:lnTo>
                    <a:pt x="16319" y="292785"/>
                  </a:lnTo>
                  <a:lnTo>
                    <a:pt x="16230" y="291363"/>
                  </a:lnTo>
                  <a:lnTo>
                    <a:pt x="15862" y="267081"/>
                  </a:lnTo>
                  <a:lnTo>
                    <a:pt x="15760" y="259943"/>
                  </a:lnTo>
                  <a:lnTo>
                    <a:pt x="21374" y="200952"/>
                  </a:lnTo>
                  <a:lnTo>
                    <a:pt x="35458" y="150164"/>
                  </a:lnTo>
                  <a:lnTo>
                    <a:pt x="53314" y="110502"/>
                  </a:lnTo>
                  <a:lnTo>
                    <a:pt x="93141" y="53632"/>
                  </a:lnTo>
                  <a:lnTo>
                    <a:pt x="134658" y="20066"/>
                  </a:lnTo>
                  <a:lnTo>
                    <a:pt x="149669" y="15748"/>
                  </a:lnTo>
                  <a:lnTo>
                    <a:pt x="156705" y="15748"/>
                  </a:lnTo>
                  <a:lnTo>
                    <a:pt x="180301" y="63957"/>
                  </a:lnTo>
                  <a:lnTo>
                    <a:pt x="181483" y="89217"/>
                  </a:lnTo>
                  <a:lnTo>
                    <a:pt x="181419" y="120586"/>
                  </a:lnTo>
                  <a:lnTo>
                    <a:pt x="181317" y="150164"/>
                  </a:lnTo>
                  <a:lnTo>
                    <a:pt x="181533" y="162267"/>
                  </a:lnTo>
                  <a:lnTo>
                    <a:pt x="181533" y="162725"/>
                  </a:lnTo>
                  <a:lnTo>
                    <a:pt x="182460" y="181521"/>
                  </a:lnTo>
                  <a:lnTo>
                    <a:pt x="182499" y="182333"/>
                  </a:lnTo>
                  <a:lnTo>
                    <a:pt x="183769" y="199847"/>
                  </a:lnTo>
                  <a:lnTo>
                    <a:pt x="183845" y="200952"/>
                  </a:lnTo>
                  <a:lnTo>
                    <a:pt x="186651" y="233946"/>
                  </a:lnTo>
                  <a:lnTo>
                    <a:pt x="187858" y="250190"/>
                  </a:lnTo>
                  <a:lnTo>
                    <a:pt x="187921" y="251002"/>
                  </a:lnTo>
                  <a:lnTo>
                    <a:pt x="188722" y="266623"/>
                  </a:lnTo>
                  <a:lnTo>
                    <a:pt x="188734" y="267081"/>
                  </a:lnTo>
                  <a:lnTo>
                    <a:pt x="189052" y="283565"/>
                  </a:lnTo>
                  <a:lnTo>
                    <a:pt x="189052" y="30365"/>
                  </a:lnTo>
                  <a:lnTo>
                    <a:pt x="157810" y="711"/>
                  </a:lnTo>
                  <a:lnTo>
                    <a:pt x="149669" y="0"/>
                  </a:lnTo>
                  <a:lnTo>
                    <a:pt x="129108" y="5384"/>
                  </a:lnTo>
                  <a:lnTo>
                    <a:pt x="81013" y="43637"/>
                  </a:lnTo>
                  <a:lnTo>
                    <a:pt x="39471" y="102997"/>
                  </a:lnTo>
                  <a:lnTo>
                    <a:pt x="20701" y="144653"/>
                  </a:lnTo>
                  <a:lnTo>
                    <a:pt x="5969" y="197294"/>
                  </a:lnTo>
                  <a:lnTo>
                    <a:pt x="0" y="259943"/>
                  </a:lnTo>
                  <a:lnTo>
                    <a:pt x="381" y="283565"/>
                  </a:lnTo>
                  <a:lnTo>
                    <a:pt x="508" y="291363"/>
                  </a:lnTo>
                  <a:lnTo>
                    <a:pt x="520" y="292785"/>
                  </a:lnTo>
                  <a:lnTo>
                    <a:pt x="2006" y="315912"/>
                  </a:lnTo>
                  <a:lnTo>
                    <a:pt x="2070" y="316928"/>
                  </a:lnTo>
                  <a:lnTo>
                    <a:pt x="2184" y="318681"/>
                  </a:lnTo>
                  <a:lnTo>
                    <a:pt x="16598" y="368325"/>
                  </a:lnTo>
                  <a:lnTo>
                    <a:pt x="55143" y="385965"/>
                  </a:lnTo>
                  <a:lnTo>
                    <a:pt x="70650" y="384543"/>
                  </a:lnTo>
                  <a:lnTo>
                    <a:pt x="82029" y="380834"/>
                  </a:lnTo>
                  <a:lnTo>
                    <a:pt x="90601" y="375615"/>
                  </a:lnTo>
                  <a:lnTo>
                    <a:pt x="97104" y="370217"/>
                  </a:lnTo>
                  <a:lnTo>
                    <a:pt x="103187" y="365086"/>
                  </a:lnTo>
                  <a:lnTo>
                    <a:pt x="109385" y="360845"/>
                  </a:lnTo>
                  <a:lnTo>
                    <a:pt x="117221" y="357174"/>
                  </a:lnTo>
                  <a:lnTo>
                    <a:pt x="127584" y="354304"/>
                  </a:lnTo>
                  <a:lnTo>
                    <a:pt x="154914" y="347967"/>
                  </a:lnTo>
                  <a:lnTo>
                    <a:pt x="179768" y="336956"/>
                  </a:lnTo>
                  <a:lnTo>
                    <a:pt x="197827" y="316928"/>
                  </a:lnTo>
                  <a:lnTo>
                    <a:pt x="204812" y="283565"/>
                  </a:lnTo>
                  <a:close/>
                </a:path>
                <a:path w="488950" h="386079">
                  <a:moveTo>
                    <a:pt x="488391" y="259943"/>
                  </a:moveTo>
                  <a:lnTo>
                    <a:pt x="482422" y="197294"/>
                  </a:lnTo>
                  <a:lnTo>
                    <a:pt x="472630" y="162344"/>
                  </a:lnTo>
                  <a:lnTo>
                    <a:pt x="472630" y="259943"/>
                  </a:lnTo>
                  <a:lnTo>
                    <a:pt x="472274" y="283565"/>
                  </a:lnTo>
                  <a:lnTo>
                    <a:pt x="468058" y="334695"/>
                  </a:lnTo>
                  <a:lnTo>
                    <a:pt x="444309" y="369036"/>
                  </a:lnTo>
                  <a:lnTo>
                    <a:pt x="433247" y="370217"/>
                  </a:lnTo>
                  <a:lnTo>
                    <a:pt x="421728" y="369290"/>
                  </a:lnTo>
                  <a:lnTo>
                    <a:pt x="413423" y="366725"/>
                  </a:lnTo>
                  <a:lnTo>
                    <a:pt x="406971" y="362800"/>
                  </a:lnTo>
                  <a:lnTo>
                    <a:pt x="394830" y="352628"/>
                  </a:lnTo>
                  <a:lnTo>
                    <a:pt x="387108" y="347357"/>
                  </a:lnTo>
                  <a:lnTo>
                    <a:pt x="377075" y="342569"/>
                  </a:lnTo>
                  <a:lnTo>
                    <a:pt x="363893" y="338861"/>
                  </a:lnTo>
                  <a:lnTo>
                    <a:pt x="336918" y="332511"/>
                  </a:lnTo>
                  <a:lnTo>
                    <a:pt x="316598" y="323342"/>
                  </a:lnTo>
                  <a:lnTo>
                    <a:pt x="303796" y="308089"/>
                  </a:lnTo>
                  <a:lnTo>
                    <a:pt x="299339" y="283565"/>
                  </a:lnTo>
                  <a:lnTo>
                    <a:pt x="299643" y="267081"/>
                  </a:lnTo>
                  <a:lnTo>
                    <a:pt x="300469" y="251002"/>
                  </a:lnTo>
                  <a:lnTo>
                    <a:pt x="301637" y="235038"/>
                  </a:lnTo>
                  <a:lnTo>
                    <a:pt x="304533" y="200952"/>
                  </a:lnTo>
                  <a:lnTo>
                    <a:pt x="305879" y="182333"/>
                  </a:lnTo>
                  <a:lnTo>
                    <a:pt x="306844" y="162725"/>
                  </a:lnTo>
                  <a:lnTo>
                    <a:pt x="306755" y="92163"/>
                  </a:lnTo>
                  <a:lnTo>
                    <a:pt x="308089" y="63957"/>
                  </a:lnTo>
                  <a:lnTo>
                    <a:pt x="312559" y="39497"/>
                  </a:lnTo>
                  <a:lnTo>
                    <a:pt x="321779" y="22352"/>
                  </a:lnTo>
                  <a:lnTo>
                    <a:pt x="326136" y="17907"/>
                  </a:lnTo>
                  <a:lnTo>
                    <a:pt x="331685" y="15748"/>
                  </a:lnTo>
                  <a:lnTo>
                    <a:pt x="338721" y="15748"/>
                  </a:lnTo>
                  <a:lnTo>
                    <a:pt x="373214" y="32791"/>
                  </a:lnTo>
                  <a:lnTo>
                    <a:pt x="417893" y="82245"/>
                  </a:lnTo>
                  <a:lnTo>
                    <a:pt x="452920" y="150164"/>
                  </a:lnTo>
                  <a:lnTo>
                    <a:pt x="466826" y="199847"/>
                  </a:lnTo>
                  <a:lnTo>
                    <a:pt x="472630" y="259943"/>
                  </a:lnTo>
                  <a:lnTo>
                    <a:pt x="472630" y="162344"/>
                  </a:lnTo>
                  <a:lnTo>
                    <a:pt x="448919" y="102997"/>
                  </a:lnTo>
                  <a:lnTo>
                    <a:pt x="407377" y="43637"/>
                  </a:lnTo>
                  <a:lnTo>
                    <a:pt x="375462" y="15748"/>
                  </a:lnTo>
                  <a:lnTo>
                    <a:pt x="359283" y="5384"/>
                  </a:lnTo>
                  <a:lnTo>
                    <a:pt x="338721" y="0"/>
                  </a:lnTo>
                  <a:lnTo>
                    <a:pt x="330568" y="711"/>
                  </a:lnTo>
                  <a:lnTo>
                    <a:pt x="323138" y="2832"/>
                  </a:lnTo>
                  <a:lnTo>
                    <a:pt x="292823" y="58458"/>
                  </a:lnTo>
                  <a:lnTo>
                    <a:pt x="291020" y="89217"/>
                  </a:lnTo>
                  <a:lnTo>
                    <a:pt x="291109" y="102997"/>
                  </a:lnTo>
                  <a:lnTo>
                    <a:pt x="291211" y="120586"/>
                  </a:lnTo>
                  <a:lnTo>
                    <a:pt x="291096" y="162267"/>
                  </a:lnTo>
                  <a:lnTo>
                    <a:pt x="285927" y="233946"/>
                  </a:lnTo>
                  <a:lnTo>
                    <a:pt x="284721" y="250190"/>
                  </a:lnTo>
                  <a:lnTo>
                    <a:pt x="283883" y="266623"/>
                  </a:lnTo>
                  <a:lnTo>
                    <a:pt x="283578" y="283565"/>
                  </a:lnTo>
                  <a:lnTo>
                    <a:pt x="290550" y="316928"/>
                  </a:lnTo>
                  <a:lnTo>
                    <a:pt x="308610" y="336956"/>
                  </a:lnTo>
                  <a:lnTo>
                    <a:pt x="333463" y="347967"/>
                  </a:lnTo>
                  <a:lnTo>
                    <a:pt x="360807" y="354304"/>
                  </a:lnTo>
                  <a:lnTo>
                    <a:pt x="371170" y="357174"/>
                  </a:lnTo>
                  <a:lnTo>
                    <a:pt x="379006" y="360845"/>
                  </a:lnTo>
                  <a:lnTo>
                    <a:pt x="385191" y="365086"/>
                  </a:lnTo>
                  <a:lnTo>
                    <a:pt x="390652" y="369697"/>
                  </a:lnTo>
                  <a:lnTo>
                    <a:pt x="397776" y="375615"/>
                  </a:lnTo>
                  <a:lnTo>
                    <a:pt x="406361" y="380834"/>
                  </a:lnTo>
                  <a:lnTo>
                    <a:pt x="417728" y="384543"/>
                  </a:lnTo>
                  <a:lnTo>
                    <a:pt x="433247" y="385965"/>
                  </a:lnTo>
                  <a:lnTo>
                    <a:pt x="449084" y="384048"/>
                  </a:lnTo>
                  <a:lnTo>
                    <a:pt x="461873" y="378218"/>
                  </a:lnTo>
                  <a:lnTo>
                    <a:pt x="469874" y="370217"/>
                  </a:lnTo>
                  <a:lnTo>
                    <a:pt x="471779" y="368325"/>
                  </a:lnTo>
                  <a:lnTo>
                    <a:pt x="486194" y="318681"/>
                  </a:lnTo>
                  <a:lnTo>
                    <a:pt x="488264" y="267081"/>
                  </a:lnTo>
                  <a:lnTo>
                    <a:pt x="488391" y="259943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36" name="object 25">
              <a:extLst>
                <a:ext uri="{FF2B5EF4-FFF2-40B4-BE49-F238E27FC236}">
                  <a16:creationId xmlns:a16="http://schemas.microsoft.com/office/drawing/2014/main" id="{7013F021-8E3D-1BEC-7A7E-67C1F659FF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3364" y="5119277"/>
              <a:ext cx="396067" cy="354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9" name="object 26">
            <a:extLst>
              <a:ext uri="{FF2B5EF4-FFF2-40B4-BE49-F238E27FC236}">
                <a16:creationId xmlns:a16="http://schemas.microsoft.com/office/drawing/2014/main" id="{11FC1D68-5C30-04AD-8894-749B07B91017}"/>
              </a:ext>
            </a:extLst>
          </p:cNvPr>
          <p:cNvGrpSpPr>
            <a:grpSpLocks/>
          </p:cNvGrpSpPr>
          <p:nvPr/>
        </p:nvGrpSpPr>
        <p:grpSpPr bwMode="auto">
          <a:xfrm>
            <a:off x="6611938" y="5249863"/>
            <a:ext cx="854075" cy="704850"/>
            <a:chOff x="6611514" y="5021490"/>
            <a:chExt cx="854710" cy="704215"/>
          </a:xfrm>
        </p:grpSpPr>
        <p:sp>
          <p:nvSpPr>
            <p:cNvPr id="7231" name="object 27">
              <a:extLst>
                <a:ext uri="{FF2B5EF4-FFF2-40B4-BE49-F238E27FC236}">
                  <a16:creationId xmlns:a16="http://schemas.microsoft.com/office/drawing/2014/main" id="{A4EA0B10-07C8-7F52-172B-83411D40C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514" y="5021490"/>
              <a:ext cx="704215" cy="704215"/>
            </a:xfrm>
            <a:custGeom>
              <a:avLst/>
              <a:gdLst>
                <a:gd name="T0" fmla="*/ 351840 w 704215"/>
                <a:gd name="T1" fmla="*/ 0 h 704214"/>
                <a:gd name="T2" fmla="*/ 304096 w 704215"/>
                <a:gd name="T3" fmla="*/ 3212 h 704214"/>
                <a:gd name="T4" fmla="*/ 258305 w 704215"/>
                <a:gd name="T5" fmla="*/ 12568 h 704214"/>
                <a:gd name="T6" fmla="*/ 214885 w 704215"/>
                <a:gd name="T7" fmla="*/ 27650 h 704214"/>
                <a:gd name="T8" fmla="*/ 174257 w 704215"/>
                <a:gd name="T9" fmla="*/ 48038 h 704214"/>
                <a:gd name="T10" fmla="*/ 136838 w 704215"/>
                <a:gd name="T11" fmla="*/ 73313 h 704214"/>
                <a:gd name="T12" fmla="*/ 103049 w 704215"/>
                <a:gd name="T13" fmla="*/ 103055 h 704214"/>
                <a:gd name="T14" fmla="*/ 73308 w 704215"/>
                <a:gd name="T15" fmla="*/ 136846 h 704214"/>
                <a:gd name="T16" fmla="*/ 48035 w 704215"/>
                <a:gd name="T17" fmla="*/ 174266 h 704214"/>
                <a:gd name="T18" fmla="*/ 27648 w 704215"/>
                <a:gd name="T19" fmla="*/ 214896 h 704214"/>
                <a:gd name="T20" fmla="*/ 12567 w 704215"/>
                <a:gd name="T21" fmla="*/ 258317 h 704214"/>
                <a:gd name="T22" fmla="*/ 3211 w 704215"/>
                <a:gd name="T23" fmla="*/ 304109 h 704214"/>
                <a:gd name="T24" fmla="*/ 0 w 704215"/>
                <a:gd name="T25" fmla="*/ 351853 h 704214"/>
                <a:gd name="T26" fmla="*/ 3211 w 704215"/>
                <a:gd name="T27" fmla="*/ 399595 h 704214"/>
                <a:gd name="T28" fmla="*/ 12567 w 704215"/>
                <a:gd name="T29" fmla="*/ 445385 h 704214"/>
                <a:gd name="T30" fmla="*/ 27648 w 704215"/>
                <a:gd name="T31" fmla="*/ 488804 h 704214"/>
                <a:gd name="T32" fmla="*/ 48035 w 704215"/>
                <a:gd name="T33" fmla="*/ 529432 h 704214"/>
                <a:gd name="T34" fmla="*/ 73308 w 704215"/>
                <a:gd name="T35" fmla="*/ 566851 h 704214"/>
                <a:gd name="T36" fmla="*/ 103049 w 704215"/>
                <a:gd name="T37" fmla="*/ 600641 h 704214"/>
                <a:gd name="T38" fmla="*/ 136838 w 704215"/>
                <a:gd name="T39" fmla="*/ 630382 h 704214"/>
                <a:gd name="T40" fmla="*/ 174257 w 704215"/>
                <a:gd name="T41" fmla="*/ 655657 h 704214"/>
                <a:gd name="T42" fmla="*/ 214885 w 704215"/>
                <a:gd name="T43" fmla="*/ 676045 h 704214"/>
                <a:gd name="T44" fmla="*/ 258305 w 704215"/>
                <a:gd name="T45" fmla="*/ 691126 h 704214"/>
                <a:gd name="T46" fmla="*/ 304096 w 704215"/>
                <a:gd name="T47" fmla="*/ 700483 h 704214"/>
                <a:gd name="T48" fmla="*/ 351840 w 704215"/>
                <a:gd name="T49" fmla="*/ 703695 h 704214"/>
                <a:gd name="T50" fmla="*/ 399584 w 704215"/>
                <a:gd name="T51" fmla="*/ 700483 h 704214"/>
                <a:gd name="T52" fmla="*/ 445376 w 704215"/>
                <a:gd name="T53" fmla="*/ 691126 h 704214"/>
                <a:gd name="T54" fmla="*/ 488795 w 704215"/>
                <a:gd name="T55" fmla="*/ 676045 h 704214"/>
                <a:gd name="T56" fmla="*/ 529424 w 704215"/>
                <a:gd name="T57" fmla="*/ 655657 h 704214"/>
                <a:gd name="T58" fmla="*/ 566842 w 704215"/>
                <a:gd name="T59" fmla="*/ 630382 h 704214"/>
                <a:gd name="T60" fmla="*/ 600632 w 704215"/>
                <a:gd name="T61" fmla="*/ 600641 h 704214"/>
                <a:gd name="T62" fmla="*/ 630373 w 704215"/>
                <a:gd name="T63" fmla="*/ 566851 h 704214"/>
                <a:gd name="T64" fmla="*/ 655646 w 704215"/>
                <a:gd name="T65" fmla="*/ 529432 h 704214"/>
                <a:gd name="T66" fmla="*/ 676033 w 704215"/>
                <a:gd name="T67" fmla="*/ 488804 h 704214"/>
                <a:gd name="T68" fmla="*/ 691113 w 704215"/>
                <a:gd name="T69" fmla="*/ 445385 h 704214"/>
                <a:gd name="T70" fmla="*/ 700469 w 704215"/>
                <a:gd name="T71" fmla="*/ 399595 h 704214"/>
                <a:gd name="T72" fmla="*/ 703681 w 704215"/>
                <a:gd name="T73" fmla="*/ 351853 h 704214"/>
                <a:gd name="T74" fmla="*/ 700469 w 704215"/>
                <a:gd name="T75" fmla="*/ 304109 h 704214"/>
                <a:gd name="T76" fmla="*/ 691113 w 704215"/>
                <a:gd name="T77" fmla="*/ 258317 h 704214"/>
                <a:gd name="T78" fmla="*/ 676033 w 704215"/>
                <a:gd name="T79" fmla="*/ 214896 h 704214"/>
                <a:gd name="T80" fmla="*/ 655646 w 704215"/>
                <a:gd name="T81" fmla="*/ 174266 h 704214"/>
                <a:gd name="T82" fmla="*/ 630373 w 704215"/>
                <a:gd name="T83" fmla="*/ 136846 h 704214"/>
                <a:gd name="T84" fmla="*/ 600632 w 704215"/>
                <a:gd name="T85" fmla="*/ 103055 h 704214"/>
                <a:gd name="T86" fmla="*/ 566842 w 704215"/>
                <a:gd name="T87" fmla="*/ 73313 h 704214"/>
                <a:gd name="T88" fmla="*/ 529424 w 704215"/>
                <a:gd name="T89" fmla="*/ 48038 h 704214"/>
                <a:gd name="T90" fmla="*/ 488795 w 704215"/>
                <a:gd name="T91" fmla="*/ 27650 h 704214"/>
                <a:gd name="T92" fmla="*/ 445376 w 704215"/>
                <a:gd name="T93" fmla="*/ 12568 h 704214"/>
                <a:gd name="T94" fmla="*/ 399584 w 704215"/>
                <a:gd name="T95" fmla="*/ 3212 h 704214"/>
                <a:gd name="T96" fmla="*/ 351840 w 704215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5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F6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32" name="object 28">
              <a:extLst>
                <a:ext uri="{FF2B5EF4-FFF2-40B4-BE49-F238E27FC236}">
                  <a16:creationId xmlns:a16="http://schemas.microsoft.com/office/drawing/2014/main" id="{301F22A0-6A91-9B8E-B443-4EF0A56AF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1017" y="5233935"/>
              <a:ext cx="709295" cy="298450"/>
            </a:xfrm>
            <a:custGeom>
              <a:avLst/>
              <a:gdLst>
                <a:gd name="T0" fmla="*/ 0 w 709295"/>
                <a:gd name="T1" fmla="*/ 150875 h 298450"/>
                <a:gd name="T2" fmla="*/ 50761 w 709295"/>
                <a:gd name="T3" fmla="*/ 150875 h 298450"/>
                <a:gd name="T4" fmla="*/ 70192 w 709295"/>
                <a:gd name="T5" fmla="*/ 95402 h 298450"/>
                <a:gd name="T6" fmla="*/ 100304 w 709295"/>
                <a:gd name="T7" fmla="*/ 175729 h 298450"/>
                <a:gd name="T8" fmla="*/ 143979 w 709295"/>
                <a:gd name="T9" fmla="*/ 0 h 298450"/>
                <a:gd name="T10" fmla="*/ 164198 w 709295"/>
                <a:gd name="T11" fmla="*/ 297891 h 298450"/>
                <a:gd name="T12" fmla="*/ 224993 w 709295"/>
                <a:gd name="T13" fmla="*/ 80327 h 298450"/>
                <a:gd name="T14" fmla="*/ 250621 w 709295"/>
                <a:gd name="T15" fmla="*/ 150787 h 298450"/>
                <a:gd name="T16" fmla="*/ 708863 w 709295"/>
                <a:gd name="T17" fmla="*/ 150787 h 2984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9295" h="298450">
                  <a:moveTo>
                    <a:pt x="0" y="150875"/>
                  </a:moveTo>
                  <a:lnTo>
                    <a:pt x="50761" y="150875"/>
                  </a:lnTo>
                  <a:lnTo>
                    <a:pt x="70192" y="95402"/>
                  </a:lnTo>
                  <a:lnTo>
                    <a:pt x="100304" y="175729"/>
                  </a:lnTo>
                  <a:lnTo>
                    <a:pt x="143979" y="0"/>
                  </a:lnTo>
                  <a:lnTo>
                    <a:pt x="164198" y="297891"/>
                  </a:lnTo>
                  <a:lnTo>
                    <a:pt x="224993" y="80327"/>
                  </a:lnTo>
                  <a:lnTo>
                    <a:pt x="250621" y="150787"/>
                  </a:lnTo>
                  <a:lnTo>
                    <a:pt x="708863" y="150787"/>
                  </a:lnTo>
                </a:path>
              </a:pathLst>
            </a:custGeom>
            <a:noFill/>
            <a:ln w="15100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33" name="object 29">
              <a:extLst>
                <a:ext uri="{FF2B5EF4-FFF2-40B4-BE49-F238E27FC236}">
                  <a16:creationId xmlns:a16="http://schemas.microsoft.com/office/drawing/2014/main" id="{1835C6DD-65A5-291B-2ED4-AC3CAFB29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4827" y="5367693"/>
              <a:ext cx="741680" cy="34290"/>
            </a:xfrm>
            <a:custGeom>
              <a:avLst/>
              <a:gdLst>
                <a:gd name="T0" fmla="*/ 34061 w 741679"/>
                <a:gd name="T1" fmla="*/ 7708 h 34289"/>
                <a:gd name="T2" fmla="*/ 26441 w 741679"/>
                <a:gd name="T3" fmla="*/ 88 h 34289"/>
                <a:gd name="T4" fmla="*/ 7620 w 741679"/>
                <a:gd name="T5" fmla="*/ 88 h 34289"/>
                <a:gd name="T6" fmla="*/ 0 w 741679"/>
                <a:gd name="T7" fmla="*/ 7708 h 34289"/>
                <a:gd name="T8" fmla="*/ 0 w 741679"/>
                <a:gd name="T9" fmla="*/ 26531 h 34289"/>
                <a:gd name="T10" fmla="*/ 7620 w 741679"/>
                <a:gd name="T11" fmla="*/ 34151 h 34289"/>
                <a:gd name="T12" fmla="*/ 17030 w 741679"/>
                <a:gd name="T13" fmla="*/ 34151 h 34289"/>
                <a:gd name="T14" fmla="*/ 26441 w 741679"/>
                <a:gd name="T15" fmla="*/ 34151 h 34289"/>
                <a:gd name="T16" fmla="*/ 34061 w 741679"/>
                <a:gd name="T17" fmla="*/ 26531 h 34289"/>
                <a:gd name="T18" fmla="*/ 34061 w 741679"/>
                <a:gd name="T19" fmla="*/ 7708 h 34289"/>
                <a:gd name="T20" fmla="*/ 741223 w 741679"/>
                <a:gd name="T21" fmla="*/ 7620 h 34289"/>
                <a:gd name="T22" fmla="*/ 733603 w 741679"/>
                <a:gd name="T23" fmla="*/ 0 h 34289"/>
                <a:gd name="T24" fmla="*/ 714782 w 741679"/>
                <a:gd name="T25" fmla="*/ 0 h 34289"/>
                <a:gd name="T26" fmla="*/ 707162 w 741679"/>
                <a:gd name="T27" fmla="*/ 7620 h 34289"/>
                <a:gd name="T28" fmla="*/ 707162 w 741679"/>
                <a:gd name="T29" fmla="*/ 26442 h 34289"/>
                <a:gd name="T30" fmla="*/ 714782 w 741679"/>
                <a:gd name="T31" fmla="*/ 34062 h 34289"/>
                <a:gd name="T32" fmla="*/ 724193 w 741679"/>
                <a:gd name="T33" fmla="*/ 34062 h 34289"/>
                <a:gd name="T34" fmla="*/ 733603 w 741679"/>
                <a:gd name="T35" fmla="*/ 34062 h 34289"/>
                <a:gd name="T36" fmla="*/ 741223 w 741679"/>
                <a:gd name="T37" fmla="*/ 26442 h 34289"/>
                <a:gd name="T38" fmla="*/ 741223 w 741679"/>
                <a:gd name="T39" fmla="*/ 7620 h 342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41679" h="34289">
                  <a:moveTo>
                    <a:pt x="34061" y="7708"/>
                  </a:moveTo>
                  <a:lnTo>
                    <a:pt x="26441" y="88"/>
                  </a:lnTo>
                  <a:lnTo>
                    <a:pt x="7620" y="88"/>
                  </a:lnTo>
                  <a:lnTo>
                    <a:pt x="0" y="7708"/>
                  </a:lnTo>
                  <a:lnTo>
                    <a:pt x="0" y="26530"/>
                  </a:lnTo>
                  <a:lnTo>
                    <a:pt x="7620" y="34150"/>
                  </a:lnTo>
                  <a:lnTo>
                    <a:pt x="17030" y="34150"/>
                  </a:lnTo>
                  <a:lnTo>
                    <a:pt x="26441" y="34150"/>
                  </a:lnTo>
                  <a:lnTo>
                    <a:pt x="34061" y="26530"/>
                  </a:lnTo>
                  <a:lnTo>
                    <a:pt x="34061" y="7708"/>
                  </a:lnTo>
                  <a:close/>
                </a:path>
                <a:path w="741679" h="34289">
                  <a:moveTo>
                    <a:pt x="741222" y="7620"/>
                  </a:moveTo>
                  <a:lnTo>
                    <a:pt x="733602" y="0"/>
                  </a:lnTo>
                  <a:lnTo>
                    <a:pt x="714781" y="0"/>
                  </a:lnTo>
                  <a:lnTo>
                    <a:pt x="707161" y="7620"/>
                  </a:lnTo>
                  <a:lnTo>
                    <a:pt x="707161" y="26441"/>
                  </a:lnTo>
                  <a:lnTo>
                    <a:pt x="714781" y="34061"/>
                  </a:lnTo>
                  <a:lnTo>
                    <a:pt x="724192" y="34061"/>
                  </a:lnTo>
                  <a:lnTo>
                    <a:pt x="733602" y="34061"/>
                  </a:lnTo>
                  <a:lnTo>
                    <a:pt x="741222" y="26441"/>
                  </a:lnTo>
                  <a:lnTo>
                    <a:pt x="741222" y="7620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80" name="object 30">
            <a:extLst>
              <a:ext uri="{FF2B5EF4-FFF2-40B4-BE49-F238E27FC236}">
                <a16:creationId xmlns:a16="http://schemas.microsoft.com/office/drawing/2014/main" id="{C74C9043-BCA9-CA53-DBF8-43FEBE70913D}"/>
              </a:ext>
            </a:extLst>
          </p:cNvPr>
          <p:cNvGrpSpPr>
            <a:grpSpLocks/>
          </p:cNvGrpSpPr>
          <p:nvPr/>
        </p:nvGrpSpPr>
        <p:grpSpPr bwMode="auto">
          <a:xfrm>
            <a:off x="5773738" y="5249863"/>
            <a:ext cx="704850" cy="704850"/>
            <a:chOff x="5774163" y="5021490"/>
            <a:chExt cx="704215" cy="704215"/>
          </a:xfrm>
        </p:grpSpPr>
        <p:sp>
          <p:nvSpPr>
            <p:cNvPr id="7225" name="object 31">
              <a:extLst>
                <a:ext uri="{FF2B5EF4-FFF2-40B4-BE49-F238E27FC236}">
                  <a16:creationId xmlns:a16="http://schemas.microsoft.com/office/drawing/2014/main" id="{DA541C0C-D402-8288-D52B-1ABF5AE50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163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F6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26" name="object 32">
              <a:extLst>
                <a:ext uri="{FF2B5EF4-FFF2-40B4-BE49-F238E27FC236}">
                  <a16:creationId xmlns:a16="http://schemas.microsoft.com/office/drawing/2014/main" id="{D95C9C68-A2A2-4013-4C15-8E46C29A7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24" y="5324119"/>
              <a:ext cx="297815" cy="142240"/>
            </a:xfrm>
            <a:custGeom>
              <a:avLst/>
              <a:gdLst>
                <a:gd name="T0" fmla="*/ 297219 w 297814"/>
                <a:gd name="T1" fmla="*/ 101785 h 142239"/>
                <a:gd name="T2" fmla="*/ 288737 w 297814"/>
                <a:gd name="T3" fmla="*/ 109020 h 142239"/>
                <a:gd name="T4" fmla="*/ 273163 w 297814"/>
                <a:gd name="T5" fmla="*/ 114929 h 142239"/>
                <a:gd name="T6" fmla="*/ 254244 w 297814"/>
                <a:gd name="T7" fmla="*/ 115190 h 142239"/>
                <a:gd name="T8" fmla="*/ 235725 w 297814"/>
                <a:gd name="T9" fmla="*/ 105480 h 142239"/>
                <a:gd name="T10" fmla="*/ 226611 w 297814"/>
                <a:gd name="T11" fmla="*/ 109279 h 142239"/>
                <a:gd name="T12" fmla="*/ 208444 w 297814"/>
                <a:gd name="T13" fmla="*/ 112391 h 142239"/>
                <a:gd name="T14" fmla="*/ 186703 w 297814"/>
                <a:gd name="T15" fmla="*/ 112047 h 142239"/>
                <a:gd name="T16" fmla="*/ 166866 w 297814"/>
                <a:gd name="T17" fmla="*/ 105480 h 142239"/>
                <a:gd name="T18" fmla="*/ 154851 w 297814"/>
                <a:gd name="T19" fmla="*/ 117017 h 142239"/>
                <a:gd name="T20" fmla="*/ 139958 w 297814"/>
                <a:gd name="T21" fmla="*/ 123079 h 142239"/>
                <a:gd name="T22" fmla="*/ 123454 w 297814"/>
                <a:gd name="T23" fmla="*/ 125108 h 142239"/>
                <a:gd name="T24" fmla="*/ 106603 w 297814"/>
                <a:gd name="T25" fmla="*/ 124543 h 142239"/>
                <a:gd name="T26" fmla="*/ 88819 w 297814"/>
                <a:gd name="T27" fmla="*/ 137839 h 142239"/>
                <a:gd name="T28" fmla="*/ 65787 w 297814"/>
                <a:gd name="T29" fmla="*/ 141912 h 142239"/>
                <a:gd name="T30" fmla="*/ 42872 w 297814"/>
                <a:gd name="T31" fmla="*/ 139757 h 142239"/>
                <a:gd name="T32" fmla="*/ 25438 w 297814"/>
                <a:gd name="T33" fmla="*/ 134373 h 142239"/>
                <a:gd name="T34" fmla="*/ 8829 w 297814"/>
                <a:gd name="T35" fmla="*/ 125736 h 142239"/>
                <a:gd name="T36" fmla="*/ 0 w 297814"/>
                <a:gd name="T37" fmla="*/ 105398 h 142239"/>
                <a:gd name="T38" fmla="*/ 2353 w 297814"/>
                <a:gd name="T39" fmla="*/ 81716 h 142239"/>
                <a:gd name="T40" fmla="*/ 19291 w 297814"/>
                <a:gd name="T41" fmla="*/ 63049 h 142239"/>
                <a:gd name="T42" fmla="*/ 43508 w 297814"/>
                <a:gd name="T43" fmla="*/ 33174 h 142239"/>
                <a:gd name="T44" fmla="*/ 71016 w 297814"/>
                <a:gd name="T45" fmla="*/ 25611 h 142239"/>
                <a:gd name="T46" fmla="*/ 93570 w 297814"/>
                <a:gd name="T47" fmla="*/ 29232 h 142239"/>
                <a:gd name="T48" fmla="*/ 102920 w 297814"/>
                <a:gd name="T49" fmla="*/ 32912 h 142239"/>
                <a:gd name="T50" fmla="*/ 134154 w 297814"/>
                <a:gd name="T51" fmla="*/ 9962 h 142239"/>
                <a:gd name="T52" fmla="*/ 155382 w 297814"/>
                <a:gd name="T53" fmla="*/ 0 h 142239"/>
                <a:gd name="T54" fmla="*/ 176338 w 297814"/>
                <a:gd name="T55" fmla="*/ 943 h 142239"/>
                <a:gd name="T56" fmla="*/ 206757 w 297814"/>
                <a:gd name="T57" fmla="*/ 10712 h 14223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97814" h="142239">
                  <a:moveTo>
                    <a:pt x="297218" y="101784"/>
                  </a:moveTo>
                  <a:lnTo>
                    <a:pt x="288736" y="109019"/>
                  </a:lnTo>
                  <a:lnTo>
                    <a:pt x="273162" y="114928"/>
                  </a:lnTo>
                  <a:lnTo>
                    <a:pt x="254243" y="115189"/>
                  </a:lnTo>
                  <a:lnTo>
                    <a:pt x="235724" y="105479"/>
                  </a:lnTo>
                  <a:lnTo>
                    <a:pt x="226610" y="109278"/>
                  </a:lnTo>
                  <a:lnTo>
                    <a:pt x="208443" y="112390"/>
                  </a:lnTo>
                  <a:lnTo>
                    <a:pt x="186702" y="112046"/>
                  </a:lnTo>
                  <a:lnTo>
                    <a:pt x="166865" y="105479"/>
                  </a:lnTo>
                  <a:lnTo>
                    <a:pt x="154850" y="117016"/>
                  </a:lnTo>
                  <a:lnTo>
                    <a:pt x="139958" y="123078"/>
                  </a:lnTo>
                  <a:lnTo>
                    <a:pt x="123454" y="125107"/>
                  </a:lnTo>
                  <a:lnTo>
                    <a:pt x="106603" y="124542"/>
                  </a:lnTo>
                  <a:lnTo>
                    <a:pt x="88819" y="137838"/>
                  </a:lnTo>
                  <a:lnTo>
                    <a:pt x="65787" y="141911"/>
                  </a:lnTo>
                  <a:lnTo>
                    <a:pt x="42872" y="139756"/>
                  </a:lnTo>
                  <a:lnTo>
                    <a:pt x="25438" y="134372"/>
                  </a:lnTo>
                  <a:lnTo>
                    <a:pt x="8829" y="125735"/>
                  </a:lnTo>
                  <a:lnTo>
                    <a:pt x="0" y="105397"/>
                  </a:lnTo>
                  <a:lnTo>
                    <a:pt x="2353" y="81715"/>
                  </a:lnTo>
                  <a:lnTo>
                    <a:pt x="19291" y="63049"/>
                  </a:lnTo>
                  <a:lnTo>
                    <a:pt x="43508" y="33174"/>
                  </a:lnTo>
                  <a:lnTo>
                    <a:pt x="71016" y="25611"/>
                  </a:lnTo>
                  <a:lnTo>
                    <a:pt x="93570" y="29232"/>
                  </a:lnTo>
                  <a:lnTo>
                    <a:pt x="102920" y="32912"/>
                  </a:lnTo>
                  <a:lnTo>
                    <a:pt x="134154" y="9962"/>
                  </a:lnTo>
                  <a:lnTo>
                    <a:pt x="155381" y="0"/>
                  </a:lnTo>
                  <a:lnTo>
                    <a:pt x="176337" y="943"/>
                  </a:lnTo>
                  <a:lnTo>
                    <a:pt x="206756" y="10712"/>
                  </a:lnTo>
                </a:path>
              </a:pathLst>
            </a:custGeom>
            <a:noFill/>
            <a:ln w="13309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27" name="object 33">
              <a:extLst>
                <a:ext uri="{FF2B5EF4-FFF2-40B4-BE49-F238E27FC236}">
                  <a16:creationId xmlns:a16="http://schemas.microsoft.com/office/drawing/2014/main" id="{CEEA4F06-AA9D-1608-6FD9-A55EF72C3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9740" y="5283333"/>
              <a:ext cx="345440" cy="207010"/>
            </a:xfrm>
            <a:custGeom>
              <a:avLst/>
              <a:gdLst>
                <a:gd name="T0" fmla="*/ 0 w 345439"/>
                <a:gd name="T1" fmla="*/ 180693 h 207010"/>
                <a:gd name="T2" fmla="*/ 25500 w 345439"/>
                <a:gd name="T3" fmla="*/ 200105 h 207010"/>
                <a:gd name="T4" fmla="*/ 44889 w 345439"/>
                <a:gd name="T5" fmla="*/ 206833 h 207010"/>
                <a:gd name="T6" fmla="*/ 67967 w 345439"/>
                <a:gd name="T7" fmla="*/ 201106 h 207010"/>
                <a:gd name="T8" fmla="*/ 104533 w 345439"/>
                <a:gd name="T9" fmla="*/ 183157 h 207010"/>
                <a:gd name="T10" fmla="*/ 129476 w 345439"/>
                <a:gd name="T11" fmla="*/ 186566 h 207010"/>
                <a:gd name="T12" fmla="*/ 144964 w 345439"/>
                <a:gd name="T13" fmla="*/ 187383 h 207010"/>
                <a:gd name="T14" fmla="*/ 157451 w 345439"/>
                <a:gd name="T15" fmla="*/ 185318 h 207010"/>
                <a:gd name="T16" fmla="*/ 173394 w 345439"/>
                <a:gd name="T17" fmla="*/ 180083 h 207010"/>
                <a:gd name="T18" fmla="*/ 194805 w 345439"/>
                <a:gd name="T19" fmla="*/ 185979 h 207010"/>
                <a:gd name="T20" fmla="*/ 223824 w 345439"/>
                <a:gd name="T21" fmla="*/ 190377 h 207010"/>
                <a:gd name="T22" fmla="*/ 251916 w 345439"/>
                <a:gd name="T23" fmla="*/ 191317 h 207010"/>
                <a:gd name="T24" fmla="*/ 270549 w 345439"/>
                <a:gd name="T25" fmla="*/ 186840 h 207010"/>
                <a:gd name="T26" fmla="*/ 283860 w 345439"/>
                <a:gd name="T27" fmla="*/ 193146 h 207010"/>
                <a:gd name="T28" fmla="*/ 301837 w 345439"/>
                <a:gd name="T29" fmla="*/ 192993 h 207010"/>
                <a:gd name="T30" fmla="*/ 319235 w 345439"/>
                <a:gd name="T31" fmla="*/ 185457 h 207010"/>
                <a:gd name="T32" fmla="*/ 330810 w 345439"/>
                <a:gd name="T33" fmla="*/ 169619 h 207010"/>
                <a:gd name="T34" fmla="*/ 338998 w 345439"/>
                <a:gd name="T35" fmla="*/ 159801 h 207010"/>
                <a:gd name="T36" fmla="*/ 345110 w 345439"/>
                <a:gd name="T37" fmla="*/ 142722 h 207010"/>
                <a:gd name="T38" fmla="*/ 343612 w 345439"/>
                <a:gd name="T39" fmla="*/ 120339 h 207010"/>
                <a:gd name="T40" fmla="*/ 328969 w 345439"/>
                <a:gd name="T41" fmla="*/ 94612 h 207010"/>
                <a:gd name="T42" fmla="*/ 328024 w 345439"/>
                <a:gd name="T43" fmla="*/ 74839 h 207010"/>
                <a:gd name="T44" fmla="*/ 322585 w 345439"/>
                <a:gd name="T45" fmla="*/ 59100 h 207010"/>
                <a:gd name="T46" fmla="*/ 310114 w 345439"/>
                <a:gd name="T47" fmla="*/ 46356 h 207010"/>
                <a:gd name="T48" fmla="*/ 288075 w 345439"/>
                <a:gd name="T49" fmla="*/ 35570 h 207010"/>
                <a:gd name="T50" fmla="*/ 284150 w 345439"/>
                <a:gd name="T51" fmla="*/ 12109 h 207010"/>
                <a:gd name="T52" fmla="*/ 278583 w 345439"/>
                <a:gd name="T53" fmla="*/ 1183 h 207010"/>
                <a:gd name="T54" fmla="*/ 267542 w 345439"/>
                <a:gd name="T55" fmla="*/ 0 h 207010"/>
                <a:gd name="T56" fmla="*/ 247193 w 345439"/>
                <a:gd name="T57" fmla="*/ 5763 h 20701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45439" h="207010">
                  <a:moveTo>
                    <a:pt x="0" y="180693"/>
                  </a:moveTo>
                  <a:lnTo>
                    <a:pt x="25500" y="200105"/>
                  </a:lnTo>
                  <a:lnTo>
                    <a:pt x="44889" y="206833"/>
                  </a:lnTo>
                  <a:lnTo>
                    <a:pt x="67967" y="201106"/>
                  </a:lnTo>
                  <a:lnTo>
                    <a:pt x="104533" y="183157"/>
                  </a:lnTo>
                  <a:lnTo>
                    <a:pt x="129476" y="186566"/>
                  </a:lnTo>
                  <a:lnTo>
                    <a:pt x="144964" y="187383"/>
                  </a:lnTo>
                  <a:lnTo>
                    <a:pt x="157451" y="185318"/>
                  </a:lnTo>
                  <a:lnTo>
                    <a:pt x="173393" y="180083"/>
                  </a:lnTo>
                  <a:lnTo>
                    <a:pt x="194804" y="185979"/>
                  </a:lnTo>
                  <a:lnTo>
                    <a:pt x="223823" y="190377"/>
                  </a:lnTo>
                  <a:lnTo>
                    <a:pt x="251915" y="191317"/>
                  </a:lnTo>
                  <a:lnTo>
                    <a:pt x="270548" y="186840"/>
                  </a:lnTo>
                  <a:lnTo>
                    <a:pt x="283859" y="193146"/>
                  </a:lnTo>
                  <a:lnTo>
                    <a:pt x="301836" y="192993"/>
                  </a:lnTo>
                  <a:lnTo>
                    <a:pt x="319234" y="185457"/>
                  </a:lnTo>
                  <a:lnTo>
                    <a:pt x="330809" y="169619"/>
                  </a:lnTo>
                  <a:lnTo>
                    <a:pt x="338997" y="159801"/>
                  </a:lnTo>
                  <a:lnTo>
                    <a:pt x="345109" y="142722"/>
                  </a:lnTo>
                  <a:lnTo>
                    <a:pt x="343611" y="120339"/>
                  </a:lnTo>
                  <a:lnTo>
                    <a:pt x="328968" y="94612"/>
                  </a:lnTo>
                  <a:lnTo>
                    <a:pt x="328023" y="74839"/>
                  </a:lnTo>
                  <a:lnTo>
                    <a:pt x="322584" y="59100"/>
                  </a:lnTo>
                  <a:lnTo>
                    <a:pt x="310113" y="46356"/>
                  </a:lnTo>
                  <a:lnTo>
                    <a:pt x="288074" y="35570"/>
                  </a:lnTo>
                  <a:lnTo>
                    <a:pt x="284149" y="12109"/>
                  </a:lnTo>
                  <a:lnTo>
                    <a:pt x="278582" y="1183"/>
                  </a:lnTo>
                  <a:lnTo>
                    <a:pt x="267541" y="0"/>
                  </a:lnTo>
                  <a:lnTo>
                    <a:pt x="247192" y="5763"/>
                  </a:lnTo>
                </a:path>
              </a:pathLst>
            </a:custGeom>
            <a:noFill/>
            <a:ln w="13309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28" name="object 34">
              <a:extLst>
                <a:ext uri="{FF2B5EF4-FFF2-40B4-BE49-F238E27FC236}">
                  <a16:creationId xmlns:a16="http://schemas.microsoft.com/office/drawing/2014/main" id="{908735F3-9815-B0DC-85E6-5D1EC4CFEE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0545" y="5252087"/>
              <a:ext cx="98344" cy="17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9" name="object 35">
              <a:extLst>
                <a:ext uri="{FF2B5EF4-FFF2-40B4-BE49-F238E27FC236}">
                  <a16:creationId xmlns:a16="http://schemas.microsoft.com/office/drawing/2014/main" id="{93166201-7E66-5750-6627-BCE452472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277" y="5169717"/>
              <a:ext cx="437515" cy="220979"/>
            </a:xfrm>
            <a:custGeom>
              <a:avLst/>
              <a:gdLst>
                <a:gd name="T0" fmla="*/ 0 w 437514"/>
                <a:gd name="T1" fmla="*/ 86475 h 220979"/>
                <a:gd name="T2" fmla="*/ 9589 w 437514"/>
                <a:gd name="T3" fmla="*/ 66180 h 220979"/>
                <a:gd name="T4" fmla="*/ 22291 w 437514"/>
                <a:gd name="T5" fmla="*/ 55113 h 220979"/>
                <a:gd name="T6" fmla="*/ 33379 w 437514"/>
                <a:gd name="T7" fmla="*/ 50503 h 220979"/>
                <a:gd name="T8" fmla="*/ 38125 w 437514"/>
                <a:gd name="T9" fmla="*/ 49582 h 220979"/>
                <a:gd name="T10" fmla="*/ 49563 w 437514"/>
                <a:gd name="T11" fmla="*/ 35465 h 220979"/>
                <a:gd name="T12" fmla="*/ 58381 w 437514"/>
                <a:gd name="T13" fmla="*/ 27374 h 220979"/>
                <a:gd name="T14" fmla="*/ 69086 w 437514"/>
                <a:gd name="T15" fmla="*/ 22262 h 220979"/>
                <a:gd name="T16" fmla="*/ 86182 w 437514"/>
                <a:gd name="T17" fmla="*/ 17082 h 220979"/>
                <a:gd name="T18" fmla="*/ 104761 w 437514"/>
                <a:gd name="T19" fmla="*/ 13955 h 220979"/>
                <a:gd name="T20" fmla="*/ 117317 w 437514"/>
                <a:gd name="T21" fmla="*/ 15160 h 220979"/>
                <a:gd name="T22" fmla="*/ 124428 w 437514"/>
                <a:gd name="T23" fmla="*/ 17920 h 220979"/>
                <a:gd name="T24" fmla="*/ 126669 w 437514"/>
                <a:gd name="T25" fmla="*/ 19457 h 220979"/>
                <a:gd name="T26" fmla="*/ 142099 w 437514"/>
                <a:gd name="T27" fmla="*/ 9665 h 220979"/>
                <a:gd name="T28" fmla="*/ 170324 w 437514"/>
                <a:gd name="T29" fmla="*/ 1085 h 220979"/>
                <a:gd name="T30" fmla="*/ 203624 w 437514"/>
                <a:gd name="T31" fmla="*/ 0 h 220979"/>
                <a:gd name="T32" fmla="*/ 234277 w 437514"/>
                <a:gd name="T33" fmla="*/ 12688 h 220979"/>
                <a:gd name="T34" fmla="*/ 284456 w 437514"/>
                <a:gd name="T35" fmla="*/ 14715 h 220979"/>
                <a:gd name="T36" fmla="*/ 325355 w 437514"/>
                <a:gd name="T37" fmla="*/ 30948 h 220979"/>
                <a:gd name="T38" fmla="*/ 352996 w 437514"/>
                <a:gd name="T39" fmla="*/ 54501 h 220979"/>
                <a:gd name="T40" fmla="*/ 363398 w 437514"/>
                <a:gd name="T41" fmla="*/ 78487 h 220979"/>
                <a:gd name="T42" fmla="*/ 377532 w 437514"/>
                <a:gd name="T43" fmla="*/ 80628 h 220979"/>
                <a:gd name="T44" fmla="*/ 392069 w 437514"/>
                <a:gd name="T45" fmla="*/ 91474 h 220979"/>
                <a:gd name="T46" fmla="*/ 401185 w 437514"/>
                <a:gd name="T47" fmla="*/ 107971 h 220979"/>
                <a:gd name="T48" fmla="*/ 399060 w 437514"/>
                <a:gd name="T49" fmla="*/ 127064 h 220979"/>
                <a:gd name="T50" fmla="*/ 417036 w 437514"/>
                <a:gd name="T51" fmla="*/ 138646 h 220979"/>
                <a:gd name="T52" fmla="*/ 425270 w 437514"/>
                <a:gd name="T53" fmla="*/ 153344 h 220979"/>
                <a:gd name="T54" fmla="*/ 428546 w 437514"/>
                <a:gd name="T55" fmla="*/ 167352 h 220979"/>
                <a:gd name="T56" fmla="*/ 431648 w 437514"/>
                <a:gd name="T57" fmla="*/ 176861 h 220979"/>
                <a:gd name="T58" fmla="*/ 437130 w 437514"/>
                <a:gd name="T59" fmla="*/ 198214 h 220979"/>
                <a:gd name="T60" fmla="*/ 437190 w 437514"/>
                <a:gd name="T61" fmla="*/ 211608 h 220979"/>
                <a:gd name="T62" fmla="*/ 434943 w 437514"/>
                <a:gd name="T63" fmla="*/ 218545 h 220979"/>
                <a:gd name="T64" fmla="*/ 433502 w 437514"/>
                <a:gd name="T65" fmla="*/ 220524 h 2209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37514" h="220979">
                  <a:moveTo>
                    <a:pt x="0" y="86475"/>
                  </a:moveTo>
                  <a:lnTo>
                    <a:pt x="9589" y="66180"/>
                  </a:lnTo>
                  <a:lnTo>
                    <a:pt x="22291" y="55113"/>
                  </a:lnTo>
                  <a:lnTo>
                    <a:pt x="33379" y="50503"/>
                  </a:lnTo>
                  <a:lnTo>
                    <a:pt x="38125" y="49582"/>
                  </a:lnTo>
                  <a:lnTo>
                    <a:pt x="49563" y="35465"/>
                  </a:lnTo>
                  <a:lnTo>
                    <a:pt x="58381" y="27374"/>
                  </a:lnTo>
                  <a:lnTo>
                    <a:pt x="69086" y="22262"/>
                  </a:lnTo>
                  <a:lnTo>
                    <a:pt x="86182" y="17082"/>
                  </a:lnTo>
                  <a:lnTo>
                    <a:pt x="104761" y="13955"/>
                  </a:lnTo>
                  <a:lnTo>
                    <a:pt x="117317" y="15160"/>
                  </a:lnTo>
                  <a:lnTo>
                    <a:pt x="124428" y="17920"/>
                  </a:lnTo>
                  <a:lnTo>
                    <a:pt x="126669" y="19457"/>
                  </a:lnTo>
                  <a:lnTo>
                    <a:pt x="142099" y="9665"/>
                  </a:lnTo>
                  <a:lnTo>
                    <a:pt x="170324" y="1085"/>
                  </a:lnTo>
                  <a:lnTo>
                    <a:pt x="203624" y="0"/>
                  </a:lnTo>
                  <a:lnTo>
                    <a:pt x="234276" y="12688"/>
                  </a:lnTo>
                  <a:lnTo>
                    <a:pt x="284455" y="14715"/>
                  </a:lnTo>
                  <a:lnTo>
                    <a:pt x="325354" y="30948"/>
                  </a:lnTo>
                  <a:lnTo>
                    <a:pt x="352995" y="54501"/>
                  </a:lnTo>
                  <a:lnTo>
                    <a:pt x="363397" y="78487"/>
                  </a:lnTo>
                  <a:lnTo>
                    <a:pt x="377531" y="80628"/>
                  </a:lnTo>
                  <a:lnTo>
                    <a:pt x="392068" y="91474"/>
                  </a:lnTo>
                  <a:lnTo>
                    <a:pt x="401184" y="107971"/>
                  </a:lnTo>
                  <a:lnTo>
                    <a:pt x="399059" y="127064"/>
                  </a:lnTo>
                  <a:lnTo>
                    <a:pt x="417035" y="138646"/>
                  </a:lnTo>
                  <a:lnTo>
                    <a:pt x="425269" y="153344"/>
                  </a:lnTo>
                  <a:lnTo>
                    <a:pt x="428545" y="167352"/>
                  </a:lnTo>
                  <a:lnTo>
                    <a:pt x="431647" y="176861"/>
                  </a:lnTo>
                  <a:lnTo>
                    <a:pt x="437129" y="198214"/>
                  </a:lnTo>
                  <a:lnTo>
                    <a:pt x="437189" y="211608"/>
                  </a:lnTo>
                  <a:lnTo>
                    <a:pt x="434942" y="218545"/>
                  </a:lnTo>
                  <a:lnTo>
                    <a:pt x="433501" y="220524"/>
                  </a:lnTo>
                </a:path>
              </a:pathLst>
            </a:custGeom>
            <a:noFill/>
            <a:ln w="13309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30" name="object 36">
              <a:extLst>
                <a:ext uri="{FF2B5EF4-FFF2-40B4-BE49-F238E27FC236}">
                  <a16:creationId xmlns:a16="http://schemas.microsoft.com/office/drawing/2014/main" id="{584883CC-B8B5-F34C-ECE4-12FFB1837C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6254" y="5176681"/>
              <a:ext cx="469563" cy="43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81" name="object 41">
            <a:extLst>
              <a:ext uri="{FF2B5EF4-FFF2-40B4-BE49-F238E27FC236}">
                <a16:creationId xmlns:a16="http://schemas.microsoft.com/office/drawing/2014/main" id="{3257B9E0-C4DF-F0E3-51F5-EA31BE17FFB0}"/>
              </a:ext>
            </a:extLst>
          </p:cNvPr>
          <p:cNvGrpSpPr>
            <a:grpSpLocks/>
          </p:cNvGrpSpPr>
          <p:nvPr/>
        </p:nvGrpSpPr>
        <p:grpSpPr bwMode="auto">
          <a:xfrm>
            <a:off x="438150" y="5249863"/>
            <a:ext cx="704850" cy="704850"/>
            <a:chOff x="438906" y="5021490"/>
            <a:chExt cx="704215" cy="704215"/>
          </a:xfrm>
        </p:grpSpPr>
        <p:sp>
          <p:nvSpPr>
            <p:cNvPr id="7219" name="object 42">
              <a:extLst>
                <a:ext uri="{FF2B5EF4-FFF2-40B4-BE49-F238E27FC236}">
                  <a16:creationId xmlns:a16="http://schemas.microsoft.com/office/drawing/2014/main" id="{085D9556-694E-3D09-80A7-EF3FB6539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06" y="5021490"/>
              <a:ext cx="704215" cy="704215"/>
            </a:xfrm>
            <a:custGeom>
              <a:avLst/>
              <a:gdLst>
                <a:gd name="T0" fmla="*/ 351840 w 704215"/>
                <a:gd name="T1" fmla="*/ 0 h 704214"/>
                <a:gd name="T2" fmla="*/ 304096 w 704215"/>
                <a:gd name="T3" fmla="*/ 3212 h 704214"/>
                <a:gd name="T4" fmla="*/ 258305 w 704215"/>
                <a:gd name="T5" fmla="*/ 12568 h 704214"/>
                <a:gd name="T6" fmla="*/ 214885 w 704215"/>
                <a:gd name="T7" fmla="*/ 27650 h 704214"/>
                <a:gd name="T8" fmla="*/ 174257 w 704215"/>
                <a:gd name="T9" fmla="*/ 48038 h 704214"/>
                <a:gd name="T10" fmla="*/ 136838 w 704215"/>
                <a:gd name="T11" fmla="*/ 73313 h 704214"/>
                <a:gd name="T12" fmla="*/ 103049 w 704215"/>
                <a:gd name="T13" fmla="*/ 103055 h 704214"/>
                <a:gd name="T14" fmla="*/ 73308 w 704215"/>
                <a:gd name="T15" fmla="*/ 136846 h 704214"/>
                <a:gd name="T16" fmla="*/ 48035 w 704215"/>
                <a:gd name="T17" fmla="*/ 174266 h 704214"/>
                <a:gd name="T18" fmla="*/ 27648 w 704215"/>
                <a:gd name="T19" fmla="*/ 214896 h 704214"/>
                <a:gd name="T20" fmla="*/ 12567 w 704215"/>
                <a:gd name="T21" fmla="*/ 258317 h 704214"/>
                <a:gd name="T22" fmla="*/ 3211 w 704215"/>
                <a:gd name="T23" fmla="*/ 304109 h 704214"/>
                <a:gd name="T24" fmla="*/ 0 w 704215"/>
                <a:gd name="T25" fmla="*/ 351853 h 704214"/>
                <a:gd name="T26" fmla="*/ 3211 w 704215"/>
                <a:gd name="T27" fmla="*/ 399595 h 704214"/>
                <a:gd name="T28" fmla="*/ 12567 w 704215"/>
                <a:gd name="T29" fmla="*/ 445385 h 704214"/>
                <a:gd name="T30" fmla="*/ 27648 w 704215"/>
                <a:gd name="T31" fmla="*/ 488804 h 704214"/>
                <a:gd name="T32" fmla="*/ 48035 w 704215"/>
                <a:gd name="T33" fmla="*/ 529432 h 704214"/>
                <a:gd name="T34" fmla="*/ 73308 w 704215"/>
                <a:gd name="T35" fmla="*/ 566851 h 704214"/>
                <a:gd name="T36" fmla="*/ 103049 w 704215"/>
                <a:gd name="T37" fmla="*/ 600641 h 704214"/>
                <a:gd name="T38" fmla="*/ 136838 w 704215"/>
                <a:gd name="T39" fmla="*/ 630382 h 704214"/>
                <a:gd name="T40" fmla="*/ 174257 w 704215"/>
                <a:gd name="T41" fmla="*/ 655657 h 704214"/>
                <a:gd name="T42" fmla="*/ 214885 w 704215"/>
                <a:gd name="T43" fmla="*/ 676045 h 704214"/>
                <a:gd name="T44" fmla="*/ 258305 w 704215"/>
                <a:gd name="T45" fmla="*/ 691126 h 704214"/>
                <a:gd name="T46" fmla="*/ 304096 w 704215"/>
                <a:gd name="T47" fmla="*/ 700483 h 704214"/>
                <a:gd name="T48" fmla="*/ 351840 w 704215"/>
                <a:gd name="T49" fmla="*/ 703695 h 704214"/>
                <a:gd name="T50" fmla="*/ 399584 w 704215"/>
                <a:gd name="T51" fmla="*/ 700483 h 704214"/>
                <a:gd name="T52" fmla="*/ 445376 w 704215"/>
                <a:gd name="T53" fmla="*/ 691126 h 704214"/>
                <a:gd name="T54" fmla="*/ 488795 w 704215"/>
                <a:gd name="T55" fmla="*/ 676045 h 704214"/>
                <a:gd name="T56" fmla="*/ 529424 w 704215"/>
                <a:gd name="T57" fmla="*/ 655657 h 704214"/>
                <a:gd name="T58" fmla="*/ 566842 w 704215"/>
                <a:gd name="T59" fmla="*/ 630382 h 704214"/>
                <a:gd name="T60" fmla="*/ 600632 w 704215"/>
                <a:gd name="T61" fmla="*/ 600641 h 704214"/>
                <a:gd name="T62" fmla="*/ 630373 w 704215"/>
                <a:gd name="T63" fmla="*/ 566851 h 704214"/>
                <a:gd name="T64" fmla="*/ 655646 w 704215"/>
                <a:gd name="T65" fmla="*/ 529432 h 704214"/>
                <a:gd name="T66" fmla="*/ 676033 w 704215"/>
                <a:gd name="T67" fmla="*/ 488804 h 704214"/>
                <a:gd name="T68" fmla="*/ 691113 w 704215"/>
                <a:gd name="T69" fmla="*/ 445385 h 704214"/>
                <a:gd name="T70" fmla="*/ 700469 w 704215"/>
                <a:gd name="T71" fmla="*/ 399595 h 704214"/>
                <a:gd name="T72" fmla="*/ 703681 w 704215"/>
                <a:gd name="T73" fmla="*/ 351853 h 704214"/>
                <a:gd name="T74" fmla="*/ 700469 w 704215"/>
                <a:gd name="T75" fmla="*/ 304109 h 704214"/>
                <a:gd name="T76" fmla="*/ 691113 w 704215"/>
                <a:gd name="T77" fmla="*/ 258317 h 704214"/>
                <a:gd name="T78" fmla="*/ 676033 w 704215"/>
                <a:gd name="T79" fmla="*/ 214896 h 704214"/>
                <a:gd name="T80" fmla="*/ 655646 w 704215"/>
                <a:gd name="T81" fmla="*/ 174266 h 704214"/>
                <a:gd name="T82" fmla="*/ 630373 w 704215"/>
                <a:gd name="T83" fmla="*/ 136846 h 704214"/>
                <a:gd name="T84" fmla="*/ 600632 w 704215"/>
                <a:gd name="T85" fmla="*/ 103055 h 704214"/>
                <a:gd name="T86" fmla="*/ 566842 w 704215"/>
                <a:gd name="T87" fmla="*/ 73313 h 704214"/>
                <a:gd name="T88" fmla="*/ 529424 w 704215"/>
                <a:gd name="T89" fmla="*/ 48038 h 704214"/>
                <a:gd name="T90" fmla="*/ 488795 w 704215"/>
                <a:gd name="T91" fmla="*/ 27650 h 704214"/>
                <a:gd name="T92" fmla="*/ 445376 w 704215"/>
                <a:gd name="T93" fmla="*/ 12568 h 704214"/>
                <a:gd name="T94" fmla="*/ 399584 w 704215"/>
                <a:gd name="T95" fmla="*/ 3212 h 704214"/>
                <a:gd name="T96" fmla="*/ 351840 w 704215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5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D5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20" name="object 43">
              <a:extLst>
                <a:ext uri="{FF2B5EF4-FFF2-40B4-BE49-F238E27FC236}">
                  <a16:creationId xmlns:a16="http://schemas.microsoft.com/office/drawing/2014/main" id="{3F27EF94-E040-BC79-21F5-CE4675F263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939" y="5222023"/>
              <a:ext cx="162937" cy="16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21" name="object 44">
              <a:extLst>
                <a:ext uri="{FF2B5EF4-FFF2-40B4-BE49-F238E27FC236}">
                  <a16:creationId xmlns:a16="http://schemas.microsoft.com/office/drawing/2014/main" id="{2C1ADD3C-00F2-804A-E10A-E36C0F71B3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58" y="5529336"/>
              <a:ext cx="92105" cy="92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2" name="object 45">
              <a:extLst>
                <a:ext uri="{FF2B5EF4-FFF2-40B4-BE49-F238E27FC236}">
                  <a16:creationId xmlns:a16="http://schemas.microsoft.com/office/drawing/2014/main" id="{71248B1D-575C-FB6B-5789-6247A849A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86" y="5175763"/>
              <a:ext cx="398145" cy="398145"/>
            </a:xfrm>
            <a:custGeom>
              <a:avLst/>
              <a:gdLst>
                <a:gd name="T0" fmla="*/ 37528 w 398144"/>
                <a:gd name="T1" fmla="*/ 397964 h 398145"/>
                <a:gd name="T2" fmla="*/ 79567 w 398144"/>
                <a:gd name="T3" fmla="*/ 365785 h 398145"/>
                <a:gd name="T4" fmla="*/ 121881 w 398144"/>
                <a:gd name="T5" fmla="*/ 342960 h 398145"/>
                <a:gd name="T6" fmla="*/ 156641 w 398144"/>
                <a:gd name="T7" fmla="*/ 326188 h 398145"/>
                <a:gd name="T8" fmla="*/ 186915 w 398144"/>
                <a:gd name="T9" fmla="*/ 313485 h 398145"/>
                <a:gd name="T10" fmla="*/ 214022 w 398144"/>
                <a:gd name="T11" fmla="*/ 299717 h 398145"/>
                <a:gd name="T12" fmla="*/ 239281 w 398144"/>
                <a:gd name="T13" fmla="*/ 279752 h 398145"/>
                <a:gd name="T14" fmla="*/ 372860 w 398144"/>
                <a:gd name="T15" fmla="*/ 146161 h 398145"/>
                <a:gd name="T16" fmla="*/ 391678 w 398144"/>
                <a:gd name="T17" fmla="*/ 117842 h 398145"/>
                <a:gd name="T18" fmla="*/ 397955 w 398144"/>
                <a:gd name="T19" fmla="*/ 85624 h 398145"/>
                <a:gd name="T20" fmla="*/ 391687 w 398144"/>
                <a:gd name="T21" fmla="*/ 53404 h 398145"/>
                <a:gd name="T22" fmla="*/ 372873 w 398144"/>
                <a:gd name="T23" fmla="*/ 25079 h 398145"/>
                <a:gd name="T24" fmla="*/ 344547 w 398144"/>
                <a:gd name="T25" fmla="*/ 6266 h 398145"/>
                <a:gd name="T26" fmla="*/ 312325 w 398144"/>
                <a:gd name="T27" fmla="*/ 0 h 398145"/>
                <a:gd name="T28" fmla="*/ 280104 w 398144"/>
                <a:gd name="T29" fmla="*/ 6273 h 398145"/>
                <a:gd name="T30" fmla="*/ 118249 w 398144"/>
                <a:gd name="T31" fmla="*/ 158696 h 398145"/>
                <a:gd name="T32" fmla="*/ 84505 w 398144"/>
                <a:gd name="T33" fmla="*/ 211085 h 398145"/>
                <a:gd name="T34" fmla="*/ 71804 w 398144"/>
                <a:gd name="T35" fmla="*/ 241365 h 398145"/>
                <a:gd name="T36" fmla="*/ 55029 w 398144"/>
                <a:gd name="T37" fmla="*/ 276132 h 398145"/>
                <a:gd name="T38" fmla="*/ 43648 w 398144"/>
                <a:gd name="T39" fmla="*/ 297420 h 398145"/>
                <a:gd name="T40" fmla="*/ 31562 w 398144"/>
                <a:gd name="T41" fmla="*/ 318970 h 398145"/>
                <a:gd name="T42" fmla="*/ 17452 w 398144"/>
                <a:gd name="T43" fmla="*/ 340176 h 398145"/>
                <a:gd name="T44" fmla="*/ 0 w 398144"/>
                <a:gd name="T45" fmla="*/ 360435 h 39814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98144" h="398145">
                  <a:moveTo>
                    <a:pt x="37528" y="397964"/>
                  </a:moveTo>
                  <a:lnTo>
                    <a:pt x="79567" y="365785"/>
                  </a:lnTo>
                  <a:lnTo>
                    <a:pt x="121881" y="342960"/>
                  </a:lnTo>
                  <a:lnTo>
                    <a:pt x="156641" y="326188"/>
                  </a:lnTo>
                  <a:lnTo>
                    <a:pt x="186915" y="313485"/>
                  </a:lnTo>
                  <a:lnTo>
                    <a:pt x="214021" y="299717"/>
                  </a:lnTo>
                  <a:lnTo>
                    <a:pt x="239280" y="279752"/>
                  </a:lnTo>
                  <a:lnTo>
                    <a:pt x="372859" y="146161"/>
                  </a:lnTo>
                  <a:lnTo>
                    <a:pt x="391677" y="117842"/>
                  </a:lnTo>
                  <a:lnTo>
                    <a:pt x="397954" y="85624"/>
                  </a:lnTo>
                  <a:lnTo>
                    <a:pt x="391686" y="53404"/>
                  </a:lnTo>
                  <a:lnTo>
                    <a:pt x="372872" y="25079"/>
                  </a:lnTo>
                  <a:lnTo>
                    <a:pt x="344546" y="6266"/>
                  </a:lnTo>
                  <a:lnTo>
                    <a:pt x="312324" y="0"/>
                  </a:lnTo>
                  <a:lnTo>
                    <a:pt x="280103" y="6273"/>
                  </a:lnTo>
                  <a:lnTo>
                    <a:pt x="118249" y="158696"/>
                  </a:lnTo>
                  <a:lnTo>
                    <a:pt x="84505" y="211085"/>
                  </a:lnTo>
                  <a:lnTo>
                    <a:pt x="71804" y="241365"/>
                  </a:lnTo>
                  <a:lnTo>
                    <a:pt x="55029" y="276132"/>
                  </a:lnTo>
                  <a:lnTo>
                    <a:pt x="43648" y="297420"/>
                  </a:lnTo>
                  <a:lnTo>
                    <a:pt x="31562" y="318970"/>
                  </a:lnTo>
                  <a:lnTo>
                    <a:pt x="17452" y="340176"/>
                  </a:lnTo>
                  <a:lnTo>
                    <a:pt x="0" y="360435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23" name="object 46">
              <a:extLst>
                <a:ext uri="{FF2B5EF4-FFF2-40B4-BE49-F238E27FC236}">
                  <a16:creationId xmlns:a16="http://schemas.microsoft.com/office/drawing/2014/main" id="{FA0A54A3-468F-4055-8D67-F8AAC17EA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327" y="5429152"/>
              <a:ext cx="2540" cy="2540"/>
            </a:xfrm>
            <a:custGeom>
              <a:avLst/>
              <a:gdLst>
                <a:gd name="T0" fmla="*/ 0 w 2540"/>
                <a:gd name="T1" fmla="*/ 0 h 2539"/>
                <a:gd name="T2" fmla="*/ 2413 w 2540"/>
                <a:gd name="T3" fmla="*/ 2426 h 253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540" h="2539">
                  <a:moveTo>
                    <a:pt x="0" y="0"/>
                  </a:moveTo>
                  <a:lnTo>
                    <a:pt x="2413" y="2425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24" name="object 47">
              <a:extLst>
                <a:ext uri="{FF2B5EF4-FFF2-40B4-BE49-F238E27FC236}">
                  <a16:creationId xmlns:a16="http://schemas.microsoft.com/office/drawing/2014/main" id="{5D8B9D7E-F84B-F126-747C-6AE2B001EF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917" y="5214461"/>
              <a:ext cx="153208" cy="22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82" name="object 48">
            <a:extLst>
              <a:ext uri="{FF2B5EF4-FFF2-40B4-BE49-F238E27FC236}">
                <a16:creationId xmlns:a16="http://schemas.microsoft.com/office/drawing/2014/main" id="{98EF406F-FBF7-A769-1A1B-F4953BAF408D}"/>
              </a:ext>
            </a:extLst>
          </p:cNvPr>
          <p:cNvGrpSpPr>
            <a:grpSpLocks/>
          </p:cNvGrpSpPr>
          <p:nvPr/>
        </p:nvGrpSpPr>
        <p:grpSpPr bwMode="auto">
          <a:xfrm>
            <a:off x="3876675" y="5249863"/>
            <a:ext cx="704850" cy="704850"/>
            <a:chOff x="3877211" y="5021490"/>
            <a:chExt cx="704215" cy="704215"/>
          </a:xfrm>
        </p:grpSpPr>
        <p:sp>
          <p:nvSpPr>
            <p:cNvPr id="7209" name="object 49">
              <a:extLst>
                <a:ext uri="{FF2B5EF4-FFF2-40B4-BE49-F238E27FC236}">
                  <a16:creationId xmlns:a16="http://schemas.microsoft.com/office/drawing/2014/main" id="{DA302579-D4DE-CDBD-AEA6-CF0A81D2A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211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D5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0" name="object 50">
              <a:extLst>
                <a:ext uri="{FF2B5EF4-FFF2-40B4-BE49-F238E27FC236}">
                  <a16:creationId xmlns:a16="http://schemas.microsoft.com/office/drawing/2014/main" id="{98CF291F-C836-1E75-D5DA-8A926D590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459" y="5369167"/>
              <a:ext cx="84455" cy="21590"/>
            </a:xfrm>
            <a:custGeom>
              <a:avLst/>
              <a:gdLst>
                <a:gd name="T0" fmla="*/ 84417 w 84454"/>
                <a:gd name="T1" fmla="*/ 0 h 21589"/>
                <a:gd name="T2" fmla="*/ 73411 w 84454"/>
                <a:gd name="T3" fmla="*/ 12450 h 21589"/>
                <a:gd name="T4" fmla="*/ 65277 w 84454"/>
                <a:gd name="T5" fmla="*/ 18811 h 21589"/>
                <a:gd name="T6" fmla="*/ 55998 w 84454"/>
                <a:gd name="T7" fmla="*/ 21154 h 21589"/>
                <a:gd name="T8" fmla="*/ 41554 w 84454"/>
                <a:gd name="T9" fmla="*/ 21489 h 21589"/>
                <a:gd name="T10" fmla="*/ 24726 w 84454"/>
                <a:gd name="T11" fmla="*/ 18141 h 21589"/>
                <a:gd name="T12" fmla="*/ 11590 w 84454"/>
                <a:gd name="T13" fmla="*/ 10775 h 21589"/>
                <a:gd name="T14" fmla="*/ 3047 w 84454"/>
                <a:gd name="T15" fmla="*/ 3411 h 21589"/>
                <a:gd name="T16" fmla="*/ 0 w 84454"/>
                <a:gd name="T17" fmla="*/ 63 h 215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454" h="21589">
                  <a:moveTo>
                    <a:pt x="84416" y="0"/>
                  </a:moveTo>
                  <a:lnTo>
                    <a:pt x="73410" y="12449"/>
                  </a:lnTo>
                  <a:lnTo>
                    <a:pt x="65276" y="18810"/>
                  </a:lnTo>
                  <a:lnTo>
                    <a:pt x="55997" y="21153"/>
                  </a:lnTo>
                  <a:lnTo>
                    <a:pt x="41554" y="21488"/>
                  </a:lnTo>
                  <a:lnTo>
                    <a:pt x="24726" y="18140"/>
                  </a:lnTo>
                  <a:lnTo>
                    <a:pt x="11590" y="10775"/>
                  </a:lnTo>
                  <a:lnTo>
                    <a:pt x="3047" y="3411"/>
                  </a:lnTo>
                  <a:lnTo>
                    <a:pt x="0" y="63"/>
                  </a:lnTo>
                </a:path>
              </a:pathLst>
            </a:custGeom>
            <a:noFill/>
            <a:ln w="1083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1" name="object 51">
              <a:extLst>
                <a:ext uri="{FF2B5EF4-FFF2-40B4-BE49-F238E27FC236}">
                  <a16:creationId xmlns:a16="http://schemas.microsoft.com/office/drawing/2014/main" id="{75BEF7E2-8699-46A9-8DEC-3D832A8DC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094" y="5369167"/>
              <a:ext cx="84455" cy="21590"/>
            </a:xfrm>
            <a:custGeom>
              <a:avLst/>
              <a:gdLst>
                <a:gd name="T0" fmla="*/ 84417 w 84454"/>
                <a:gd name="T1" fmla="*/ 0 h 21589"/>
                <a:gd name="T2" fmla="*/ 74174 w 84454"/>
                <a:gd name="T3" fmla="*/ 12450 h 21589"/>
                <a:gd name="T4" fmla="*/ 66431 w 84454"/>
                <a:gd name="T5" fmla="*/ 18811 h 21589"/>
                <a:gd name="T6" fmla="*/ 57293 w 84454"/>
                <a:gd name="T7" fmla="*/ 21154 h 21589"/>
                <a:gd name="T8" fmla="*/ 42863 w 84454"/>
                <a:gd name="T9" fmla="*/ 21489 h 21589"/>
                <a:gd name="T10" fmla="*/ 25830 w 84454"/>
                <a:gd name="T11" fmla="*/ 18141 h 21589"/>
                <a:gd name="T12" fmla="*/ 12244 w 84454"/>
                <a:gd name="T13" fmla="*/ 10775 h 21589"/>
                <a:gd name="T14" fmla="*/ 3252 w 84454"/>
                <a:gd name="T15" fmla="*/ 3411 h 21589"/>
                <a:gd name="T16" fmla="*/ 0 w 84454"/>
                <a:gd name="T17" fmla="*/ 63 h 215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454" h="21589">
                  <a:moveTo>
                    <a:pt x="84416" y="0"/>
                  </a:moveTo>
                  <a:lnTo>
                    <a:pt x="74173" y="12449"/>
                  </a:lnTo>
                  <a:lnTo>
                    <a:pt x="66430" y="18810"/>
                  </a:lnTo>
                  <a:lnTo>
                    <a:pt x="57292" y="21153"/>
                  </a:lnTo>
                  <a:lnTo>
                    <a:pt x="42862" y="21488"/>
                  </a:lnTo>
                  <a:lnTo>
                    <a:pt x="25830" y="18140"/>
                  </a:lnTo>
                  <a:lnTo>
                    <a:pt x="12244" y="10775"/>
                  </a:lnTo>
                  <a:lnTo>
                    <a:pt x="3252" y="3411"/>
                  </a:lnTo>
                  <a:lnTo>
                    <a:pt x="0" y="63"/>
                  </a:lnTo>
                </a:path>
              </a:pathLst>
            </a:custGeom>
            <a:noFill/>
            <a:ln w="1083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2" name="object 52">
              <a:extLst>
                <a:ext uri="{FF2B5EF4-FFF2-40B4-BE49-F238E27FC236}">
                  <a16:creationId xmlns:a16="http://schemas.microsoft.com/office/drawing/2014/main" id="{7BC8A9A4-E5A2-28D3-92CE-B486C0D44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004" y="5102559"/>
              <a:ext cx="381635" cy="534670"/>
            </a:xfrm>
            <a:custGeom>
              <a:avLst/>
              <a:gdLst>
                <a:gd name="T0" fmla="*/ 381076 w 381635"/>
                <a:gd name="T1" fmla="*/ 270243 h 534670"/>
                <a:gd name="T2" fmla="*/ 376786 w 381635"/>
                <a:gd name="T3" fmla="*/ 323496 h 534670"/>
                <a:gd name="T4" fmla="*/ 364667 w 381635"/>
                <a:gd name="T5" fmla="*/ 373096 h 534670"/>
                <a:gd name="T6" fmla="*/ 345843 w 381635"/>
                <a:gd name="T7" fmla="*/ 417981 h 534670"/>
                <a:gd name="T8" fmla="*/ 321441 w 381635"/>
                <a:gd name="T9" fmla="*/ 457087 h 534670"/>
                <a:gd name="T10" fmla="*/ 292586 w 381635"/>
                <a:gd name="T11" fmla="*/ 489352 h 534670"/>
                <a:gd name="T12" fmla="*/ 260402 w 381635"/>
                <a:gd name="T13" fmla="*/ 513714 h 534670"/>
                <a:gd name="T14" fmla="*/ 190550 w 381635"/>
                <a:gd name="T15" fmla="*/ 534479 h 534670"/>
                <a:gd name="T16" fmla="*/ 155077 w 381635"/>
                <a:gd name="T17" fmla="*/ 529111 h 534670"/>
                <a:gd name="T18" fmla="*/ 88496 w 381635"/>
                <a:gd name="T19" fmla="*/ 489352 h 534670"/>
                <a:gd name="T20" fmla="*/ 59637 w 381635"/>
                <a:gd name="T21" fmla="*/ 457087 h 534670"/>
                <a:gd name="T22" fmla="*/ 35233 w 381635"/>
                <a:gd name="T23" fmla="*/ 417981 h 534670"/>
                <a:gd name="T24" fmla="*/ 16409 w 381635"/>
                <a:gd name="T25" fmla="*/ 373096 h 534670"/>
                <a:gd name="T26" fmla="*/ 4289 w 381635"/>
                <a:gd name="T27" fmla="*/ 323496 h 534670"/>
                <a:gd name="T28" fmla="*/ 0 w 381635"/>
                <a:gd name="T29" fmla="*/ 270243 h 534670"/>
                <a:gd name="T30" fmla="*/ 1202 w 381635"/>
                <a:gd name="T31" fmla="*/ 222539 h 534670"/>
                <a:gd name="T32" fmla="*/ 5383 w 381635"/>
                <a:gd name="T33" fmla="*/ 177283 h 534670"/>
                <a:gd name="T34" fmla="*/ 13407 w 381635"/>
                <a:gd name="T35" fmla="*/ 135319 h 534670"/>
                <a:gd name="T36" fmla="*/ 26136 w 381635"/>
                <a:gd name="T37" fmla="*/ 97493 h 534670"/>
                <a:gd name="T38" fmla="*/ 69159 w 381635"/>
                <a:gd name="T39" fmla="*/ 37632 h 534670"/>
                <a:gd name="T40" fmla="*/ 141355 w 381635"/>
                <a:gd name="T41" fmla="*/ 4463 h 534670"/>
                <a:gd name="T42" fmla="*/ 190550 w 381635"/>
                <a:gd name="T43" fmla="*/ 0 h 534670"/>
                <a:gd name="T44" fmla="*/ 239738 w 381635"/>
                <a:gd name="T45" fmla="*/ 4463 h 534670"/>
                <a:gd name="T46" fmla="*/ 279908 w 381635"/>
                <a:gd name="T47" fmla="*/ 17289 h 534670"/>
                <a:gd name="T48" fmla="*/ 336647 w 381635"/>
                <a:gd name="T49" fmla="*/ 64649 h 534670"/>
                <a:gd name="T50" fmla="*/ 367669 w 381635"/>
                <a:gd name="T51" fmla="*/ 135319 h 534670"/>
                <a:gd name="T52" fmla="*/ 375692 w 381635"/>
                <a:gd name="T53" fmla="*/ 177283 h 534670"/>
                <a:gd name="T54" fmla="*/ 379874 w 381635"/>
                <a:gd name="T55" fmla="*/ 222539 h 534670"/>
                <a:gd name="T56" fmla="*/ 381076 w 381635"/>
                <a:gd name="T57" fmla="*/ 270243 h 53467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81635" h="534670">
                  <a:moveTo>
                    <a:pt x="381076" y="270243"/>
                  </a:moveTo>
                  <a:lnTo>
                    <a:pt x="376786" y="323496"/>
                  </a:lnTo>
                  <a:lnTo>
                    <a:pt x="364667" y="373096"/>
                  </a:lnTo>
                  <a:lnTo>
                    <a:pt x="345843" y="417981"/>
                  </a:lnTo>
                  <a:lnTo>
                    <a:pt x="321441" y="457087"/>
                  </a:lnTo>
                  <a:lnTo>
                    <a:pt x="292586" y="489352"/>
                  </a:lnTo>
                  <a:lnTo>
                    <a:pt x="260402" y="513714"/>
                  </a:lnTo>
                  <a:lnTo>
                    <a:pt x="190550" y="534479"/>
                  </a:lnTo>
                  <a:lnTo>
                    <a:pt x="155077" y="529111"/>
                  </a:lnTo>
                  <a:lnTo>
                    <a:pt x="88496" y="489352"/>
                  </a:lnTo>
                  <a:lnTo>
                    <a:pt x="59637" y="457087"/>
                  </a:lnTo>
                  <a:lnTo>
                    <a:pt x="35233" y="417981"/>
                  </a:lnTo>
                  <a:lnTo>
                    <a:pt x="16409" y="373096"/>
                  </a:lnTo>
                  <a:lnTo>
                    <a:pt x="4289" y="323496"/>
                  </a:lnTo>
                  <a:lnTo>
                    <a:pt x="0" y="270243"/>
                  </a:lnTo>
                  <a:lnTo>
                    <a:pt x="1202" y="222539"/>
                  </a:lnTo>
                  <a:lnTo>
                    <a:pt x="5383" y="177283"/>
                  </a:lnTo>
                  <a:lnTo>
                    <a:pt x="13407" y="135319"/>
                  </a:lnTo>
                  <a:lnTo>
                    <a:pt x="26136" y="97493"/>
                  </a:lnTo>
                  <a:lnTo>
                    <a:pt x="69159" y="37632"/>
                  </a:lnTo>
                  <a:lnTo>
                    <a:pt x="141355" y="4463"/>
                  </a:lnTo>
                  <a:lnTo>
                    <a:pt x="190550" y="0"/>
                  </a:lnTo>
                  <a:lnTo>
                    <a:pt x="239738" y="4463"/>
                  </a:lnTo>
                  <a:lnTo>
                    <a:pt x="279908" y="17289"/>
                  </a:lnTo>
                  <a:lnTo>
                    <a:pt x="336647" y="64649"/>
                  </a:lnTo>
                  <a:lnTo>
                    <a:pt x="367669" y="135319"/>
                  </a:lnTo>
                  <a:lnTo>
                    <a:pt x="375692" y="177283"/>
                  </a:lnTo>
                  <a:lnTo>
                    <a:pt x="379874" y="222539"/>
                  </a:lnTo>
                  <a:lnTo>
                    <a:pt x="381076" y="270243"/>
                  </a:lnTo>
                  <a:close/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3" name="object 53">
              <a:extLst>
                <a:ext uri="{FF2B5EF4-FFF2-40B4-BE49-F238E27FC236}">
                  <a16:creationId xmlns:a16="http://schemas.microsoft.com/office/drawing/2014/main" id="{0898391A-1AC1-A01D-76AC-C3A2438E7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440" y="5342769"/>
              <a:ext cx="48260" cy="118745"/>
            </a:xfrm>
            <a:custGeom>
              <a:avLst/>
              <a:gdLst>
                <a:gd name="T0" fmla="*/ 0 w 48260"/>
                <a:gd name="T1" fmla="*/ 118285 h 118745"/>
                <a:gd name="T2" fmla="*/ 27760 w 48260"/>
                <a:gd name="T3" fmla="*/ 95924 h 118745"/>
                <a:gd name="T4" fmla="*/ 42016 w 48260"/>
                <a:gd name="T5" fmla="*/ 79748 h 118745"/>
                <a:gd name="T6" fmla="*/ 47268 w 48260"/>
                <a:gd name="T7" fmla="*/ 61908 h 118745"/>
                <a:gd name="T8" fmla="*/ 48018 w 48260"/>
                <a:gd name="T9" fmla="*/ 34554 h 118745"/>
                <a:gd name="T10" fmla="*/ 42470 w 48260"/>
                <a:gd name="T11" fmla="*/ 9826 h 118745"/>
                <a:gd name="T12" fmla="*/ 30264 w 48260"/>
                <a:gd name="T13" fmla="*/ 572 h 118745"/>
                <a:gd name="T14" fmla="*/ 18057 w 48260"/>
                <a:gd name="T15" fmla="*/ 0 h 118745"/>
                <a:gd name="T16" fmla="*/ 12509 w 48260"/>
                <a:gd name="T17" fmla="*/ 1318 h 1187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260" h="118745">
                  <a:moveTo>
                    <a:pt x="0" y="118285"/>
                  </a:moveTo>
                  <a:lnTo>
                    <a:pt x="27760" y="95924"/>
                  </a:lnTo>
                  <a:lnTo>
                    <a:pt x="42016" y="79748"/>
                  </a:lnTo>
                  <a:lnTo>
                    <a:pt x="47268" y="61908"/>
                  </a:lnTo>
                  <a:lnTo>
                    <a:pt x="48018" y="34554"/>
                  </a:lnTo>
                  <a:lnTo>
                    <a:pt x="42470" y="9826"/>
                  </a:lnTo>
                  <a:lnTo>
                    <a:pt x="30264" y="572"/>
                  </a:lnTo>
                  <a:lnTo>
                    <a:pt x="18057" y="0"/>
                  </a:lnTo>
                  <a:lnTo>
                    <a:pt x="12509" y="1318"/>
                  </a:lnTo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4" name="object 54">
              <a:extLst>
                <a:ext uri="{FF2B5EF4-FFF2-40B4-BE49-F238E27FC236}">
                  <a16:creationId xmlns:a16="http://schemas.microsoft.com/office/drawing/2014/main" id="{E6304D63-5168-18CB-FF92-B0B9C3989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508" y="5342769"/>
              <a:ext cx="48260" cy="118745"/>
            </a:xfrm>
            <a:custGeom>
              <a:avLst/>
              <a:gdLst>
                <a:gd name="T0" fmla="*/ 48018 w 48260"/>
                <a:gd name="T1" fmla="*/ 118285 h 118745"/>
                <a:gd name="T2" fmla="*/ 20257 w 48260"/>
                <a:gd name="T3" fmla="*/ 95924 h 118745"/>
                <a:gd name="T4" fmla="*/ 6002 w 48260"/>
                <a:gd name="T5" fmla="*/ 79748 h 118745"/>
                <a:gd name="T6" fmla="*/ 750 w 48260"/>
                <a:gd name="T7" fmla="*/ 61908 h 118745"/>
                <a:gd name="T8" fmla="*/ 0 w 48260"/>
                <a:gd name="T9" fmla="*/ 34554 h 118745"/>
                <a:gd name="T10" fmla="*/ 5548 w 48260"/>
                <a:gd name="T11" fmla="*/ 9826 h 118745"/>
                <a:gd name="T12" fmla="*/ 17754 w 48260"/>
                <a:gd name="T13" fmla="*/ 572 h 118745"/>
                <a:gd name="T14" fmla="*/ 29960 w 48260"/>
                <a:gd name="T15" fmla="*/ 0 h 118745"/>
                <a:gd name="T16" fmla="*/ 35509 w 48260"/>
                <a:gd name="T17" fmla="*/ 1318 h 1187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260" h="118745">
                  <a:moveTo>
                    <a:pt x="48018" y="118285"/>
                  </a:moveTo>
                  <a:lnTo>
                    <a:pt x="20257" y="95924"/>
                  </a:lnTo>
                  <a:lnTo>
                    <a:pt x="6002" y="79748"/>
                  </a:lnTo>
                  <a:lnTo>
                    <a:pt x="750" y="61908"/>
                  </a:lnTo>
                  <a:lnTo>
                    <a:pt x="0" y="34554"/>
                  </a:lnTo>
                  <a:lnTo>
                    <a:pt x="5548" y="9826"/>
                  </a:lnTo>
                  <a:lnTo>
                    <a:pt x="17754" y="572"/>
                  </a:lnTo>
                  <a:lnTo>
                    <a:pt x="29960" y="0"/>
                  </a:lnTo>
                  <a:lnTo>
                    <a:pt x="35509" y="1318"/>
                  </a:lnTo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5" name="object 55">
              <a:extLst>
                <a:ext uri="{FF2B5EF4-FFF2-40B4-BE49-F238E27FC236}">
                  <a16:creationId xmlns:a16="http://schemas.microsoft.com/office/drawing/2014/main" id="{CEDD24CD-5E13-1264-6EA6-CC3C6659A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139" y="5200312"/>
              <a:ext cx="378460" cy="175895"/>
            </a:xfrm>
            <a:custGeom>
              <a:avLst/>
              <a:gdLst>
                <a:gd name="T0" fmla="*/ 377926 w 378460"/>
                <a:gd name="T1" fmla="*/ 175401 h 175895"/>
                <a:gd name="T2" fmla="*/ 352776 w 378460"/>
                <a:gd name="T3" fmla="*/ 139199 h 175895"/>
                <a:gd name="T4" fmla="*/ 339650 w 378460"/>
                <a:gd name="T5" fmla="*/ 112626 h 175895"/>
                <a:gd name="T6" fmla="*/ 334280 w 378460"/>
                <a:gd name="T7" fmla="*/ 82626 h 175895"/>
                <a:gd name="T8" fmla="*/ 332397 w 378460"/>
                <a:gd name="T9" fmla="*/ 36145 h 175895"/>
                <a:gd name="T10" fmla="*/ 326722 w 378460"/>
                <a:gd name="T11" fmla="*/ 13130 h 175895"/>
                <a:gd name="T12" fmla="*/ 316907 w 378460"/>
                <a:gd name="T13" fmla="*/ 2092 h 175895"/>
                <a:gd name="T14" fmla="*/ 295822 w 378460"/>
                <a:gd name="T15" fmla="*/ 0 h 175895"/>
                <a:gd name="T16" fmla="*/ 256336 w 378460"/>
                <a:gd name="T17" fmla="*/ 3824 h 175895"/>
                <a:gd name="T18" fmla="*/ 207539 w 378460"/>
                <a:gd name="T19" fmla="*/ 12688 h 175895"/>
                <a:gd name="T20" fmla="*/ 156192 w 378460"/>
                <a:gd name="T21" fmla="*/ 22075 h 175895"/>
                <a:gd name="T22" fmla="*/ 104190 w 378460"/>
                <a:gd name="T23" fmla="*/ 22092 h 175895"/>
                <a:gd name="T24" fmla="*/ 53428 w 378460"/>
                <a:gd name="T25" fmla="*/ 2846 h 175895"/>
                <a:gd name="T26" fmla="*/ 57708 w 378460"/>
                <a:gd name="T27" fmla="*/ 73640 h 175895"/>
                <a:gd name="T28" fmla="*/ 53570 w 378460"/>
                <a:gd name="T29" fmla="*/ 114909 h 175895"/>
                <a:gd name="T30" fmla="*/ 36003 w 378460"/>
                <a:gd name="T31" fmla="*/ 142554 h 175895"/>
                <a:gd name="T32" fmla="*/ 0 w 378460"/>
                <a:gd name="T33" fmla="*/ 172480 h 1758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78460" h="175895">
                  <a:moveTo>
                    <a:pt x="377926" y="175401"/>
                  </a:moveTo>
                  <a:lnTo>
                    <a:pt x="352776" y="139199"/>
                  </a:lnTo>
                  <a:lnTo>
                    <a:pt x="339650" y="112626"/>
                  </a:lnTo>
                  <a:lnTo>
                    <a:pt x="334280" y="82626"/>
                  </a:lnTo>
                  <a:lnTo>
                    <a:pt x="332397" y="36145"/>
                  </a:lnTo>
                  <a:lnTo>
                    <a:pt x="326722" y="13130"/>
                  </a:lnTo>
                  <a:lnTo>
                    <a:pt x="316907" y="2092"/>
                  </a:lnTo>
                  <a:lnTo>
                    <a:pt x="295822" y="0"/>
                  </a:lnTo>
                  <a:lnTo>
                    <a:pt x="256336" y="3824"/>
                  </a:lnTo>
                  <a:lnTo>
                    <a:pt x="207539" y="12688"/>
                  </a:lnTo>
                  <a:lnTo>
                    <a:pt x="156192" y="22075"/>
                  </a:lnTo>
                  <a:lnTo>
                    <a:pt x="104190" y="22092"/>
                  </a:lnTo>
                  <a:lnTo>
                    <a:pt x="53428" y="2846"/>
                  </a:lnTo>
                  <a:lnTo>
                    <a:pt x="57708" y="73640"/>
                  </a:lnTo>
                  <a:lnTo>
                    <a:pt x="53570" y="114909"/>
                  </a:lnTo>
                  <a:lnTo>
                    <a:pt x="36003" y="142554"/>
                  </a:lnTo>
                  <a:lnTo>
                    <a:pt x="0" y="172480"/>
                  </a:lnTo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6" name="object 56">
              <a:extLst>
                <a:ext uri="{FF2B5EF4-FFF2-40B4-BE49-F238E27FC236}">
                  <a16:creationId xmlns:a16="http://schemas.microsoft.com/office/drawing/2014/main" id="{992050CD-B136-717A-EBF8-51390DF81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454" y="5478514"/>
              <a:ext cx="56515" cy="12065"/>
            </a:xfrm>
            <a:custGeom>
              <a:avLst/>
              <a:gdLst>
                <a:gd name="T0" fmla="*/ 0 w 56514"/>
                <a:gd name="T1" fmla="*/ 0 h 12064"/>
                <a:gd name="T2" fmla="*/ 14391 w 56514"/>
                <a:gd name="T3" fmla="*/ 9009 h 12064"/>
                <a:gd name="T4" fmla="*/ 25028 w 56514"/>
                <a:gd name="T5" fmla="*/ 12012 h 12064"/>
                <a:gd name="T6" fmla="*/ 37166 w 56514"/>
                <a:gd name="T7" fmla="*/ 9009 h 12064"/>
                <a:gd name="T8" fmla="*/ 56058 w 56514"/>
                <a:gd name="T9" fmla="*/ 0 h 120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514" h="12064">
                  <a:moveTo>
                    <a:pt x="0" y="0"/>
                  </a:moveTo>
                  <a:lnTo>
                    <a:pt x="14391" y="9008"/>
                  </a:lnTo>
                  <a:lnTo>
                    <a:pt x="25028" y="12011"/>
                  </a:lnTo>
                  <a:lnTo>
                    <a:pt x="37165" y="9008"/>
                  </a:lnTo>
                  <a:lnTo>
                    <a:pt x="56057" y="0"/>
                  </a:lnTo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7" name="object 57">
              <a:extLst>
                <a:ext uri="{FF2B5EF4-FFF2-40B4-BE49-F238E27FC236}">
                  <a16:creationId xmlns:a16="http://schemas.microsoft.com/office/drawing/2014/main" id="{705A5C80-D559-A604-E542-CCDF6E95B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2016" y="5531634"/>
              <a:ext cx="117475" cy="7620"/>
            </a:xfrm>
            <a:custGeom>
              <a:avLst/>
              <a:gdLst>
                <a:gd name="T0" fmla="*/ 116928 w 117475"/>
                <a:gd name="T1" fmla="*/ 7210 h 7620"/>
                <a:gd name="T2" fmla="*/ 87176 w 117475"/>
                <a:gd name="T3" fmla="*/ 1802 h 7620"/>
                <a:gd name="T4" fmla="*/ 65079 w 117475"/>
                <a:gd name="T5" fmla="*/ 0 h 7620"/>
                <a:gd name="T6" fmla="*/ 39674 w 117475"/>
                <a:gd name="T7" fmla="*/ 1802 h 7620"/>
                <a:gd name="T8" fmla="*/ 0 w 117475"/>
                <a:gd name="T9" fmla="*/ 7210 h 76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7475" h="7620">
                  <a:moveTo>
                    <a:pt x="116928" y="7210"/>
                  </a:moveTo>
                  <a:lnTo>
                    <a:pt x="87176" y="1802"/>
                  </a:lnTo>
                  <a:lnTo>
                    <a:pt x="65079" y="0"/>
                  </a:lnTo>
                  <a:lnTo>
                    <a:pt x="39674" y="1802"/>
                  </a:lnTo>
                  <a:lnTo>
                    <a:pt x="0" y="7210"/>
                  </a:lnTo>
                </a:path>
              </a:pathLst>
            </a:custGeom>
            <a:noFill/>
            <a:ln w="14452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8" name="object 58">
              <a:extLst>
                <a:ext uri="{FF2B5EF4-FFF2-40B4-BE49-F238E27FC236}">
                  <a16:creationId xmlns:a16="http://schemas.microsoft.com/office/drawing/2014/main" id="{3E4D1DD2-6C40-80D0-C175-59B50F79E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009" y="5200992"/>
              <a:ext cx="381635" cy="317500"/>
            </a:xfrm>
            <a:custGeom>
              <a:avLst/>
              <a:gdLst>
                <a:gd name="T0" fmla="*/ 29451 w 381635"/>
                <a:gd name="T1" fmla="*/ 239674 h 317500"/>
                <a:gd name="T2" fmla="*/ 29451 w 381635"/>
                <a:gd name="T3" fmla="*/ 251968 h 317500"/>
                <a:gd name="T4" fmla="*/ 38976 w 381635"/>
                <a:gd name="T5" fmla="*/ 245821 h 317500"/>
                <a:gd name="T6" fmla="*/ 40043 w 381635"/>
                <a:gd name="T7" fmla="*/ 169037 h 317500"/>
                <a:gd name="T8" fmla="*/ 14084 w 381635"/>
                <a:gd name="T9" fmla="*/ 161823 h 317500"/>
                <a:gd name="T10" fmla="*/ 0 w 381635"/>
                <a:gd name="T11" fmla="*/ 171805 h 317500"/>
                <a:gd name="T12" fmla="*/ 5054 w 381635"/>
                <a:gd name="T13" fmla="*/ 229552 h 317500"/>
                <a:gd name="T14" fmla="*/ 31038 w 381635"/>
                <a:gd name="T15" fmla="*/ 201320 h 317500"/>
                <a:gd name="T16" fmla="*/ 54203 w 381635"/>
                <a:gd name="T17" fmla="*/ 212725 h 317500"/>
                <a:gd name="T18" fmla="*/ 32842 w 381635"/>
                <a:gd name="T19" fmla="*/ 212725 h 317500"/>
                <a:gd name="T20" fmla="*/ 49415 w 381635"/>
                <a:gd name="T21" fmla="*/ 229311 h 317500"/>
                <a:gd name="T22" fmla="*/ 54203 w 381635"/>
                <a:gd name="T23" fmla="*/ 212725 h 317500"/>
                <a:gd name="T24" fmla="*/ 174739 w 381635"/>
                <a:gd name="T25" fmla="*/ 112064 h 317500"/>
                <a:gd name="T26" fmla="*/ 174739 w 381635"/>
                <a:gd name="T27" fmla="*/ 124358 h 317500"/>
                <a:gd name="T28" fmla="*/ 184264 w 381635"/>
                <a:gd name="T29" fmla="*/ 118211 h 317500"/>
                <a:gd name="T30" fmla="*/ 236601 w 381635"/>
                <a:gd name="T31" fmla="*/ 60934 h 317500"/>
                <a:gd name="T32" fmla="*/ 227076 w 381635"/>
                <a:gd name="T33" fmla="*/ 70472 h 317500"/>
                <a:gd name="T34" fmla="*/ 239356 w 381635"/>
                <a:gd name="T35" fmla="*/ 70472 h 317500"/>
                <a:gd name="T36" fmla="*/ 269811 w 381635"/>
                <a:gd name="T37" fmla="*/ 75311 h 317500"/>
                <a:gd name="T38" fmla="*/ 248450 w 381635"/>
                <a:gd name="T39" fmla="*/ 75311 h 317500"/>
                <a:gd name="T40" fmla="*/ 265023 w 381635"/>
                <a:gd name="T41" fmla="*/ 91897 h 317500"/>
                <a:gd name="T42" fmla="*/ 269811 w 381635"/>
                <a:gd name="T43" fmla="*/ 75311 h 317500"/>
                <a:gd name="T44" fmla="*/ 292061 w 381635"/>
                <a:gd name="T45" fmla="*/ 274942 h 317500"/>
                <a:gd name="T46" fmla="*/ 292061 w 381635"/>
                <a:gd name="T47" fmla="*/ 287235 h 317500"/>
                <a:gd name="T48" fmla="*/ 301586 w 381635"/>
                <a:gd name="T49" fmla="*/ 281089 h 317500"/>
                <a:gd name="T50" fmla="*/ 304977 w 381635"/>
                <a:gd name="T51" fmla="*/ 88442 h 317500"/>
                <a:gd name="T52" fmla="*/ 295452 w 381635"/>
                <a:gd name="T53" fmla="*/ 97980 h 317500"/>
                <a:gd name="T54" fmla="*/ 307733 w 381635"/>
                <a:gd name="T55" fmla="*/ 97980 h 317500"/>
                <a:gd name="T56" fmla="*/ 322173 w 381635"/>
                <a:gd name="T57" fmla="*/ 300418 h 317500"/>
                <a:gd name="T58" fmla="*/ 300812 w 381635"/>
                <a:gd name="T59" fmla="*/ 300418 h 317500"/>
                <a:gd name="T60" fmla="*/ 317385 w 381635"/>
                <a:gd name="T61" fmla="*/ 317004 h 317500"/>
                <a:gd name="T62" fmla="*/ 322173 w 381635"/>
                <a:gd name="T63" fmla="*/ 300418 h 317500"/>
                <a:gd name="T64" fmla="*/ 336740 w 381635"/>
                <a:gd name="T65" fmla="*/ 41135 h 317500"/>
                <a:gd name="T66" fmla="*/ 329844 w 381635"/>
                <a:gd name="T67" fmla="*/ 10007 h 317500"/>
                <a:gd name="T68" fmla="*/ 259448 w 381635"/>
                <a:gd name="T69" fmla="*/ 2921 h 317500"/>
                <a:gd name="T70" fmla="*/ 217805 w 381635"/>
                <a:gd name="T71" fmla="*/ 8521 h 317500"/>
                <a:gd name="T72" fmla="*/ 134670 w 381635"/>
                <a:gd name="T73" fmla="*/ 17576 h 317500"/>
                <a:gd name="T74" fmla="*/ 58496 w 381635"/>
                <a:gd name="T75" fmla="*/ 31902 h 317500"/>
                <a:gd name="T76" fmla="*/ 54025 w 381635"/>
                <a:gd name="T77" fmla="*/ 74853 h 317500"/>
                <a:gd name="T78" fmla="*/ 77381 w 381635"/>
                <a:gd name="T79" fmla="*/ 82943 h 317500"/>
                <a:gd name="T80" fmla="*/ 119748 w 381635"/>
                <a:gd name="T81" fmla="*/ 103149 h 317500"/>
                <a:gd name="T82" fmla="*/ 169354 w 381635"/>
                <a:gd name="T83" fmla="*/ 104419 h 317500"/>
                <a:gd name="T84" fmla="*/ 174523 w 381635"/>
                <a:gd name="T85" fmla="*/ 75869 h 317500"/>
                <a:gd name="T86" fmla="*/ 180695 w 381635"/>
                <a:gd name="T87" fmla="*/ 31902 h 317500"/>
                <a:gd name="T88" fmla="*/ 206756 w 381635"/>
                <a:gd name="T89" fmla="*/ 16179 h 317500"/>
                <a:gd name="T90" fmla="*/ 232816 w 381635"/>
                <a:gd name="T91" fmla="*/ 18211 h 317500"/>
                <a:gd name="T92" fmla="*/ 270078 w 381635"/>
                <a:gd name="T93" fmla="*/ 66103 h 317500"/>
                <a:gd name="T94" fmla="*/ 320332 w 381635"/>
                <a:gd name="T95" fmla="*/ 64071 h 317500"/>
                <a:gd name="T96" fmla="*/ 339204 w 381635"/>
                <a:gd name="T97" fmla="*/ 54140 h 317500"/>
                <a:gd name="T98" fmla="*/ 346329 w 381635"/>
                <a:gd name="T99" fmla="*/ 167805 h 317500"/>
                <a:gd name="T100" fmla="*/ 303733 w 381635"/>
                <a:gd name="T101" fmla="*/ 241541 h 317500"/>
                <a:gd name="T102" fmla="*/ 318744 w 381635"/>
                <a:gd name="T103" fmla="*/ 277520 h 317500"/>
                <a:gd name="T104" fmla="*/ 345516 w 381635"/>
                <a:gd name="T105" fmla="*/ 296697 h 317500"/>
                <a:gd name="T106" fmla="*/ 373392 w 381635"/>
                <a:gd name="T107" fmla="*/ 242722 h 3175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81635" h="317500">
                  <a:moveTo>
                    <a:pt x="38976" y="242430"/>
                  </a:moveTo>
                  <a:lnTo>
                    <a:pt x="36220" y="239674"/>
                  </a:lnTo>
                  <a:lnTo>
                    <a:pt x="29451" y="239674"/>
                  </a:lnTo>
                  <a:lnTo>
                    <a:pt x="26695" y="242430"/>
                  </a:lnTo>
                  <a:lnTo>
                    <a:pt x="26695" y="249212"/>
                  </a:lnTo>
                  <a:lnTo>
                    <a:pt x="29451" y="251968"/>
                  </a:lnTo>
                  <a:lnTo>
                    <a:pt x="36220" y="251968"/>
                  </a:lnTo>
                  <a:lnTo>
                    <a:pt x="38976" y="249212"/>
                  </a:lnTo>
                  <a:lnTo>
                    <a:pt x="38976" y="245821"/>
                  </a:lnTo>
                  <a:lnTo>
                    <a:pt x="38976" y="242430"/>
                  </a:lnTo>
                  <a:close/>
                </a:path>
                <a:path w="381635" h="317500">
                  <a:moveTo>
                    <a:pt x="43446" y="178638"/>
                  </a:moveTo>
                  <a:lnTo>
                    <a:pt x="40043" y="169037"/>
                  </a:lnTo>
                  <a:lnTo>
                    <a:pt x="33934" y="158064"/>
                  </a:lnTo>
                  <a:lnTo>
                    <a:pt x="28448" y="142938"/>
                  </a:lnTo>
                  <a:lnTo>
                    <a:pt x="14084" y="161823"/>
                  </a:lnTo>
                  <a:lnTo>
                    <a:pt x="10274" y="165912"/>
                  </a:lnTo>
                  <a:lnTo>
                    <a:pt x="6184" y="168706"/>
                  </a:lnTo>
                  <a:lnTo>
                    <a:pt x="0" y="171805"/>
                  </a:lnTo>
                  <a:lnTo>
                    <a:pt x="850" y="186448"/>
                  </a:lnTo>
                  <a:lnTo>
                    <a:pt x="2374" y="204520"/>
                  </a:lnTo>
                  <a:lnTo>
                    <a:pt x="5054" y="229552"/>
                  </a:lnTo>
                  <a:lnTo>
                    <a:pt x="8331" y="220522"/>
                  </a:lnTo>
                  <a:lnTo>
                    <a:pt x="18605" y="211353"/>
                  </a:lnTo>
                  <a:lnTo>
                    <a:pt x="31038" y="201320"/>
                  </a:lnTo>
                  <a:lnTo>
                    <a:pt x="40792" y="189674"/>
                  </a:lnTo>
                  <a:lnTo>
                    <a:pt x="43446" y="178638"/>
                  </a:lnTo>
                  <a:close/>
                </a:path>
                <a:path w="381635" h="317500">
                  <a:moveTo>
                    <a:pt x="54203" y="212725"/>
                  </a:moveTo>
                  <a:lnTo>
                    <a:pt x="49415" y="207949"/>
                  </a:lnTo>
                  <a:lnTo>
                    <a:pt x="37617" y="207949"/>
                  </a:lnTo>
                  <a:lnTo>
                    <a:pt x="32842" y="212725"/>
                  </a:lnTo>
                  <a:lnTo>
                    <a:pt x="32842" y="224536"/>
                  </a:lnTo>
                  <a:lnTo>
                    <a:pt x="37617" y="229311"/>
                  </a:lnTo>
                  <a:lnTo>
                    <a:pt x="49415" y="229311"/>
                  </a:lnTo>
                  <a:lnTo>
                    <a:pt x="54203" y="224536"/>
                  </a:lnTo>
                  <a:lnTo>
                    <a:pt x="54203" y="218630"/>
                  </a:lnTo>
                  <a:lnTo>
                    <a:pt x="54203" y="212725"/>
                  </a:lnTo>
                  <a:close/>
                </a:path>
                <a:path w="381635" h="317500">
                  <a:moveTo>
                    <a:pt x="184264" y="114820"/>
                  </a:moveTo>
                  <a:lnTo>
                    <a:pt x="181508" y="112064"/>
                  </a:lnTo>
                  <a:lnTo>
                    <a:pt x="174739" y="112064"/>
                  </a:lnTo>
                  <a:lnTo>
                    <a:pt x="171983" y="114820"/>
                  </a:lnTo>
                  <a:lnTo>
                    <a:pt x="171983" y="121602"/>
                  </a:lnTo>
                  <a:lnTo>
                    <a:pt x="174739" y="124358"/>
                  </a:lnTo>
                  <a:lnTo>
                    <a:pt x="181508" y="124358"/>
                  </a:lnTo>
                  <a:lnTo>
                    <a:pt x="184264" y="121602"/>
                  </a:lnTo>
                  <a:lnTo>
                    <a:pt x="184264" y="118211"/>
                  </a:lnTo>
                  <a:lnTo>
                    <a:pt x="184264" y="114820"/>
                  </a:lnTo>
                  <a:close/>
                </a:path>
                <a:path w="381635" h="317500">
                  <a:moveTo>
                    <a:pt x="239356" y="63690"/>
                  </a:moveTo>
                  <a:lnTo>
                    <a:pt x="236601" y="60934"/>
                  </a:lnTo>
                  <a:lnTo>
                    <a:pt x="229831" y="60934"/>
                  </a:lnTo>
                  <a:lnTo>
                    <a:pt x="227076" y="63690"/>
                  </a:lnTo>
                  <a:lnTo>
                    <a:pt x="227076" y="70472"/>
                  </a:lnTo>
                  <a:lnTo>
                    <a:pt x="229831" y="73228"/>
                  </a:lnTo>
                  <a:lnTo>
                    <a:pt x="236601" y="73228"/>
                  </a:lnTo>
                  <a:lnTo>
                    <a:pt x="239356" y="70472"/>
                  </a:lnTo>
                  <a:lnTo>
                    <a:pt x="239356" y="67081"/>
                  </a:lnTo>
                  <a:lnTo>
                    <a:pt x="239356" y="63690"/>
                  </a:lnTo>
                  <a:close/>
                </a:path>
                <a:path w="381635" h="317500">
                  <a:moveTo>
                    <a:pt x="269811" y="75311"/>
                  </a:moveTo>
                  <a:lnTo>
                    <a:pt x="265023" y="70535"/>
                  </a:lnTo>
                  <a:lnTo>
                    <a:pt x="253225" y="70535"/>
                  </a:lnTo>
                  <a:lnTo>
                    <a:pt x="248450" y="75311"/>
                  </a:lnTo>
                  <a:lnTo>
                    <a:pt x="248450" y="87122"/>
                  </a:lnTo>
                  <a:lnTo>
                    <a:pt x="253225" y="91897"/>
                  </a:lnTo>
                  <a:lnTo>
                    <a:pt x="265023" y="91897"/>
                  </a:lnTo>
                  <a:lnTo>
                    <a:pt x="269811" y="87122"/>
                  </a:lnTo>
                  <a:lnTo>
                    <a:pt x="269811" y="81216"/>
                  </a:lnTo>
                  <a:lnTo>
                    <a:pt x="269811" y="75311"/>
                  </a:lnTo>
                  <a:close/>
                </a:path>
                <a:path w="381635" h="317500">
                  <a:moveTo>
                    <a:pt x="301586" y="277698"/>
                  </a:moveTo>
                  <a:lnTo>
                    <a:pt x="298831" y="274942"/>
                  </a:lnTo>
                  <a:lnTo>
                    <a:pt x="292061" y="274942"/>
                  </a:lnTo>
                  <a:lnTo>
                    <a:pt x="289306" y="277698"/>
                  </a:lnTo>
                  <a:lnTo>
                    <a:pt x="289306" y="284480"/>
                  </a:lnTo>
                  <a:lnTo>
                    <a:pt x="292061" y="287235"/>
                  </a:lnTo>
                  <a:lnTo>
                    <a:pt x="298831" y="287235"/>
                  </a:lnTo>
                  <a:lnTo>
                    <a:pt x="301586" y="284480"/>
                  </a:lnTo>
                  <a:lnTo>
                    <a:pt x="301586" y="281089"/>
                  </a:lnTo>
                  <a:lnTo>
                    <a:pt x="301586" y="277698"/>
                  </a:lnTo>
                  <a:close/>
                </a:path>
                <a:path w="381635" h="317500">
                  <a:moveTo>
                    <a:pt x="307733" y="91198"/>
                  </a:moveTo>
                  <a:lnTo>
                    <a:pt x="304977" y="88442"/>
                  </a:lnTo>
                  <a:lnTo>
                    <a:pt x="298208" y="88442"/>
                  </a:lnTo>
                  <a:lnTo>
                    <a:pt x="295452" y="91198"/>
                  </a:lnTo>
                  <a:lnTo>
                    <a:pt x="295452" y="97980"/>
                  </a:lnTo>
                  <a:lnTo>
                    <a:pt x="298208" y="100736"/>
                  </a:lnTo>
                  <a:lnTo>
                    <a:pt x="304977" y="100736"/>
                  </a:lnTo>
                  <a:lnTo>
                    <a:pt x="307733" y="97980"/>
                  </a:lnTo>
                  <a:lnTo>
                    <a:pt x="307733" y="94589"/>
                  </a:lnTo>
                  <a:lnTo>
                    <a:pt x="307733" y="91198"/>
                  </a:lnTo>
                  <a:close/>
                </a:path>
                <a:path w="381635" h="317500">
                  <a:moveTo>
                    <a:pt x="322173" y="300418"/>
                  </a:moveTo>
                  <a:lnTo>
                    <a:pt x="317385" y="295643"/>
                  </a:lnTo>
                  <a:lnTo>
                    <a:pt x="305587" y="295643"/>
                  </a:lnTo>
                  <a:lnTo>
                    <a:pt x="300812" y="300418"/>
                  </a:lnTo>
                  <a:lnTo>
                    <a:pt x="300812" y="312229"/>
                  </a:lnTo>
                  <a:lnTo>
                    <a:pt x="305587" y="317004"/>
                  </a:lnTo>
                  <a:lnTo>
                    <a:pt x="317385" y="317004"/>
                  </a:lnTo>
                  <a:lnTo>
                    <a:pt x="322173" y="312229"/>
                  </a:lnTo>
                  <a:lnTo>
                    <a:pt x="322173" y="306324"/>
                  </a:lnTo>
                  <a:lnTo>
                    <a:pt x="322173" y="300418"/>
                  </a:lnTo>
                  <a:close/>
                </a:path>
                <a:path w="381635" h="317500">
                  <a:moveTo>
                    <a:pt x="339204" y="54140"/>
                  </a:moveTo>
                  <a:lnTo>
                    <a:pt x="337832" y="47713"/>
                  </a:lnTo>
                  <a:lnTo>
                    <a:pt x="336740" y="41135"/>
                  </a:lnTo>
                  <a:lnTo>
                    <a:pt x="335953" y="34417"/>
                  </a:lnTo>
                  <a:lnTo>
                    <a:pt x="335521" y="27559"/>
                  </a:lnTo>
                  <a:lnTo>
                    <a:pt x="329844" y="10007"/>
                  </a:lnTo>
                  <a:lnTo>
                    <a:pt x="320027" y="1600"/>
                  </a:lnTo>
                  <a:lnTo>
                    <a:pt x="298945" y="0"/>
                  </a:lnTo>
                  <a:lnTo>
                    <a:pt x="259448" y="2921"/>
                  </a:lnTo>
                  <a:lnTo>
                    <a:pt x="249301" y="3949"/>
                  </a:lnTo>
                  <a:lnTo>
                    <a:pt x="228447" y="6832"/>
                  </a:lnTo>
                  <a:lnTo>
                    <a:pt x="217805" y="8521"/>
                  </a:lnTo>
                  <a:lnTo>
                    <a:pt x="202755" y="12649"/>
                  </a:lnTo>
                  <a:lnTo>
                    <a:pt x="178650" y="15519"/>
                  </a:lnTo>
                  <a:lnTo>
                    <a:pt x="134670" y="17576"/>
                  </a:lnTo>
                  <a:lnTo>
                    <a:pt x="90995" y="14211"/>
                  </a:lnTo>
                  <a:lnTo>
                    <a:pt x="56553" y="2171"/>
                  </a:lnTo>
                  <a:lnTo>
                    <a:pt x="58496" y="31902"/>
                  </a:lnTo>
                  <a:lnTo>
                    <a:pt x="58585" y="33312"/>
                  </a:lnTo>
                  <a:lnTo>
                    <a:pt x="58089" y="54343"/>
                  </a:lnTo>
                  <a:lnTo>
                    <a:pt x="54025" y="74853"/>
                  </a:lnTo>
                  <a:lnTo>
                    <a:pt x="45326" y="104419"/>
                  </a:lnTo>
                  <a:lnTo>
                    <a:pt x="62077" y="87376"/>
                  </a:lnTo>
                  <a:lnTo>
                    <a:pt x="77381" y="82943"/>
                  </a:lnTo>
                  <a:lnTo>
                    <a:pt x="91490" y="86829"/>
                  </a:lnTo>
                  <a:lnTo>
                    <a:pt x="104635" y="94767"/>
                  </a:lnTo>
                  <a:lnTo>
                    <a:pt x="119748" y="103149"/>
                  </a:lnTo>
                  <a:lnTo>
                    <a:pt x="137566" y="109372"/>
                  </a:lnTo>
                  <a:lnTo>
                    <a:pt x="155092" y="110718"/>
                  </a:lnTo>
                  <a:lnTo>
                    <a:pt x="169354" y="104419"/>
                  </a:lnTo>
                  <a:lnTo>
                    <a:pt x="176314" y="90690"/>
                  </a:lnTo>
                  <a:lnTo>
                    <a:pt x="175374" y="82943"/>
                  </a:lnTo>
                  <a:lnTo>
                    <a:pt x="174523" y="75869"/>
                  </a:lnTo>
                  <a:lnTo>
                    <a:pt x="170421" y="61252"/>
                  </a:lnTo>
                  <a:lnTo>
                    <a:pt x="170434" y="48158"/>
                  </a:lnTo>
                  <a:lnTo>
                    <a:pt x="180695" y="31902"/>
                  </a:lnTo>
                  <a:lnTo>
                    <a:pt x="194221" y="22148"/>
                  </a:lnTo>
                  <a:lnTo>
                    <a:pt x="203809" y="17576"/>
                  </a:lnTo>
                  <a:lnTo>
                    <a:pt x="206756" y="16179"/>
                  </a:lnTo>
                  <a:lnTo>
                    <a:pt x="207632" y="15595"/>
                  </a:lnTo>
                  <a:lnTo>
                    <a:pt x="212305" y="15659"/>
                  </a:lnTo>
                  <a:lnTo>
                    <a:pt x="232816" y="18211"/>
                  </a:lnTo>
                  <a:lnTo>
                    <a:pt x="250139" y="27228"/>
                  </a:lnTo>
                  <a:lnTo>
                    <a:pt x="260045" y="46990"/>
                  </a:lnTo>
                  <a:lnTo>
                    <a:pt x="270078" y="66103"/>
                  </a:lnTo>
                  <a:lnTo>
                    <a:pt x="287794" y="77152"/>
                  </a:lnTo>
                  <a:lnTo>
                    <a:pt x="306705" y="77381"/>
                  </a:lnTo>
                  <a:lnTo>
                    <a:pt x="320332" y="64071"/>
                  </a:lnTo>
                  <a:lnTo>
                    <a:pt x="324599" y="53911"/>
                  </a:lnTo>
                  <a:lnTo>
                    <a:pt x="334149" y="52616"/>
                  </a:lnTo>
                  <a:lnTo>
                    <a:pt x="339204" y="54140"/>
                  </a:lnTo>
                  <a:close/>
                </a:path>
                <a:path w="381635" h="317500">
                  <a:moveTo>
                    <a:pt x="381038" y="166497"/>
                  </a:moveTo>
                  <a:lnTo>
                    <a:pt x="357466" y="130937"/>
                  </a:lnTo>
                  <a:lnTo>
                    <a:pt x="346329" y="167805"/>
                  </a:lnTo>
                  <a:lnTo>
                    <a:pt x="340385" y="195008"/>
                  </a:lnTo>
                  <a:lnTo>
                    <a:pt x="333298" y="214414"/>
                  </a:lnTo>
                  <a:lnTo>
                    <a:pt x="303733" y="241541"/>
                  </a:lnTo>
                  <a:lnTo>
                    <a:pt x="299135" y="257124"/>
                  </a:lnTo>
                  <a:lnTo>
                    <a:pt x="304330" y="270522"/>
                  </a:lnTo>
                  <a:lnTo>
                    <a:pt x="318744" y="277520"/>
                  </a:lnTo>
                  <a:lnTo>
                    <a:pt x="328587" y="280974"/>
                  </a:lnTo>
                  <a:lnTo>
                    <a:pt x="337578" y="287807"/>
                  </a:lnTo>
                  <a:lnTo>
                    <a:pt x="345516" y="296697"/>
                  </a:lnTo>
                  <a:lnTo>
                    <a:pt x="352221" y="306324"/>
                  </a:lnTo>
                  <a:lnTo>
                    <a:pt x="364312" y="275590"/>
                  </a:lnTo>
                  <a:lnTo>
                    <a:pt x="373392" y="242722"/>
                  </a:lnTo>
                  <a:lnTo>
                    <a:pt x="379095" y="208026"/>
                  </a:lnTo>
                  <a:lnTo>
                    <a:pt x="381038" y="166497"/>
                  </a:lnTo>
                  <a:close/>
                </a:path>
              </a:pathLst>
            </a:custGeom>
            <a:solidFill>
              <a:srgbClr val="002738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83" name="object 59">
            <a:extLst>
              <a:ext uri="{FF2B5EF4-FFF2-40B4-BE49-F238E27FC236}">
                <a16:creationId xmlns:a16="http://schemas.microsoft.com/office/drawing/2014/main" id="{8165ADDB-1046-3410-AAF8-B43BD2178807}"/>
              </a:ext>
            </a:extLst>
          </p:cNvPr>
          <p:cNvGrpSpPr>
            <a:grpSpLocks/>
          </p:cNvGrpSpPr>
          <p:nvPr/>
        </p:nvGrpSpPr>
        <p:grpSpPr bwMode="auto">
          <a:xfrm>
            <a:off x="3017838" y="5249863"/>
            <a:ext cx="703262" cy="704850"/>
            <a:chOff x="3017634" y="5021490"/>
            <a:chExt cx="704215" cy="704215"/>
          </a:xfrm>
        </p:grpSpPr>
        <p:sp>
          <p:nvSpPr>
            <p:cNvPr id="7206" name="object 60">
              <a:extLst>
                <a:ext uri="{FF2B5EF4-FFF2-40B4-BE49-F238E27FC236}">
                  <a16:creationId xmlns:a16="http://schemas.microsoft.com/office/drawing/2014/main" id="{F827A622-9749-D3B8-0F73-0E819B06E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634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D5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7" name="object 61">
              <a:extLst>
                <a:ext uri="{FF2B5EF4-FFF2-40B4-BE49-F238E27FC236}">
                  <a16:creationId xmlns:a16="http://schemas.microsoft.com/office/drawing/2014/main" id="{FBDC6BCB-344A-4698-5AFF-E4523B21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1197" y="5239894"/>
              <a:ext cx="462280" cy="234950"/>
            </a:xfrm>
            <a:custGeom>
              <a:avLst/>
              <a:gdLst>
                <a:gd name="T0" fmla="*/ 326759 w 462279"/>
                <a:gd name="T1" fmla="*/ 214134 h 234950"/>
                <a:gd name="T2" fmla="*/ 303702 w 462279"/>
                <a:gd name="T3" fmla="*/ 222598 h 234950"/>
                <a:gd name="T4" fmla="*/ 279378 w 462279"/>
                <a:gd name="T5" fmla="*/ 229169 h 234950"/>
                <a:gd name="T6" fmla="*/ 253907 w 462279"/>
                <a:gd name="T7" fmla="*/ 233424 h 234950"/>
                <a:gd name="T8" fmla="*/ 227406 w 462279"/>
                <a:gd name="T9" fmla="*/ 234937 h 234950"/>
                <a:gd name="T10" fmla="*/ 135322 w 462279"/>
                <a:gd name="T11" fmla="*/ 216607 h 234950"/>
                <a:gd name="T12" fmla="*/ 63434 w 462279"/>
                <a:gd name="T13" fmla="*/ 176282 h 234950"/>
                <a:gd name="T14" fmla="*/ 16681 w 462279"/>
                <a:gd name="T15" fmla="*/ 135957 h 234950"/>
                <a:gd name="T16" fmla="*/ 0 w 462279"/>
                <a:gd name="T17" fmla="*/ 117627 h 234950"/>
                <a:gd name="T18" fmla="*/ 0 w 462279"/>
                <a:gd name="T19" fmla="*/ 117297 h 234950"/>
                <a:gd name="T20" fmla="*/ 56066 w 462279"/>
                <a:gd name="T21" fmla="*/ 49484 h 234950"/>
                <a:gd name="T22" fmla="*/ 98444 w 462279"/>
                <a:gd name="T23" fmla="*/ 14662 h 234950"/>
                <a:gd name="T24" fmla="*/ 148450 w 462279"/>
                <a:gd name="T25" fmla="*/ 1832 h 234950"/>
                <a:gd name="T26" fmla="*/ 227406 w 462279"/>
                <a:gd name="T27" fmla="*/ 0 h 234950"/>
                <a:gd name="T28" fmla="*/ 320619 w 462279"/>
                <a:gd name="T29" fmla="*/ 18327 h 234950"/>
                <a:gd name="T30" fmla="*/ 394977 w 462279"/>
                <a:gd name="T31" fmla="*/ 58648 h 234950"/>
                <a:gd name="T32" fmla="*/ 444198 w 462279"/>
                <a:gd name="T33" fmla="*/ 98969 h 234950"/>
                <a:gd name="T34" fmla="*/ 462001 w 462279"/>
                <a:gd name="T35" fmla="*/ 117297 h 234950"/>
                <a:gd name="T36" fmla="*/ 462001 w 462279"/>
                <a:gd name="T37" fmla="*/ 117627 h 234950"/>
                <a:gd name="T38" fmla="*/ 455844 w 462279"/>
                <a:gd name="T39" fmla="*/ 124737 h 234950"/>
                <a:gd name="T40" fmla="*/ 450841 w 462279"/>
                <a:gd name="T41" fmla="*/ 130025 h 234950"/>
                <a:gd name="T42" fmla="*/ 444338 w 462279"/>
                <a:gd name="T43" fmla="*/ 136118 h 234950"/>
                <a:gd name="T44" fmla="*/ 433680 w 462279"/>
                <a:gd name="T45" fmla="*/ 145643 h 2349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279" h="234950">
                  <a:moveTo>
                    <a:pt x="326758" y="214134"/>
                  </a:moveTo>
                  <a:lnTo>
                    <a:pt x="303701" y="222598"/>
                  </a:lnTo>
                  <a:lnTo>
                    <a:pt x="279377" y="229169"/>
                  </a:lnTo>
                  <a:lnTo>
                    <a:pt x="253906" y="233424"/>
                  </a:lnTo>
                  <a:lnTo>
                    <a:pt x="227406" y="234937"/>
                  </a:lnTo>
                  <a:lnTo>
                    <a:pt x="135322" y="216607"/>
                  </a:lnTo>
                  <a:lnTo>
                    <a:pt x="63434" y="176282"/>
                  </a:lnTo>
                  <a:lnTo>
                    <a:pt x="16681" y="135957"/>
                  </a:lnTo>
                  <a:lnTo>
                    <a:pt x="0" y="117627"/>
                  </a:lnTo>
                  <a:lnTo>
                    <a:pt x="0" y="117297"/>
                  </a:lnTo>
                  <a:lnTo>
                    <a:pt x="56066" y="49484"/>
                  </a:lnTo>
                  <a:lnTo>
                    <a:pt x="98444" y="14662"/>
                  </a:lnTo>
                  <a:lnTo>
                    <a:pt x="148450" y="1832"/>
                  </a:lnTo>
                  <a:lnTo>
                    <a:pt x="227406" y="0"/>
                  </a:lnTo>
                  <a:lnTo>
                    <a:pt x="320618" y="18327"/>
                  </a:lnTo>
                  <a:lnTo>
                    <a:pt x="394976" y="58648"/>
                  </a:lnTo>
                  <a:lnTo>
                    <a:pt x="444197" y="98969"/>
                  </a:lnTo>
                  <a:lnTo>
                    <a:pt x="462000" y="117297"/>
                  </a:lnTo>
                  <a:lnTo>
                    <a:pt x="462000" y="117627"/>
                  </a:lnTo>
                  <a:lnTo>
                    <a:pt x="455843" y="124737"/>
                  </a:lnTo>
                  <a:lnTo>
                    <a:pt x="450840" y="130025"/>
                  </a:lnTo>
                  <a:lnTo>
                    <a:pt x="444337" y="136118"/>
                  </a:lnTo>
                  <a:lnTo>
                    <a:pt x="433679" y="145643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08" name="object 62">
              <a:extLst>
                <a:ext uri="{FF2B5EF4-FFF2-40B4-BE49-F238E27FC236}">
                  <a16:creationId xmlns:a16="http://schemas.microsoft.com/office/drawing/2014/main" id="{031341B7-1D74-2EF3-24BA-45477E36BC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489" y="5245655"/>
              <a:ext cx="345268" cy="333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84" name="object 63">
            <a:extLst>
              <a:ext uri="{FF2B5EF4-FFF2-40B4-BE49-F238E27FC236}">
                <a16:creationId xmlns:a16="http://schemas.microsoft.com/office/drawing/2014/main" id="{A95B9992-7D65-6B66-606A-77BB280B6383}"/>
              </a:ext>
            </a:extLst>
          </p:cNvPr>
          <p:cNvGrpSpPr>
            <a:grpSpLocks/>
          </p:cNvGrpSpPr>
          <p:nvPr/>
        </p:nvGrpSpPr>
        <p:grpSpPr bwMode="auto">
          <a:xfrm>
            <a:off x="2157413" y="5249863"/>
            <a:ext cx="704850" cy="704850"/>
            <a:chOff x="2158058" y="5021490"/>
            <a:chExt cx="704215" cy="704215"/>
          </a:xfrm>
        </p:grpSpPr>
        <p:sp>
          <p:nvSpPr>
            <p:cNvPr id="7201" name="object 64">
              <a:extLst>
                <a:ext uri="{FF2B5EF4-FFF2-40B4-BE49-F238E27FC236}">
                  <a16:creationId xmlns:a16="http://schemas.microsoft.com/office/drawing/2014/main" id="{3ECA121A-E08D-4F38-E568-585D19F01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8058" y="5021490"/>
              <a:ext cx="704215" cy="704215"/>
            </a:xfrm>
            <a:custGeom>
              <a:avLst/>
              <a:gdLst>
                <a:gd name="T0" fmla="*/ 351840 w 704214"/>
                <a:gd name="T1" fmla="*/ 0 h 704214"/>
                <a:gd name="T2" fmla="*/ 304096 w 704214"/>
                <a:gd name="T3" fmla="*/ 3212 h 704214"/>
                <a:gd name="T4" fmla="*/ 258305 w 704214"/>
                <a:gd name="T5" fmla="*/ 12568 h 704214"/>
                <a:gd name="T6" fmla="*/ 214885 w 704214"/>
                <a:gd name="T7" fmla="*/ 27650 h 704214"/>
                <a:gd name="T8" fmla="*/ 174257 w 704214"/>
                <a:gd name="T9" fmla="*/ 48038 h 704214"/>
                <a:gd name="T10" fmla="*/ 136838 w 704214"/>
                <a:gd name="T11" fmla="*/ 73313 h 704214"/>
                <a:gd name="T12" fmla="*/ 103049 w 704214"/>
                <a:gd name="T13" fmla="*/ 103055 h 704214"/>
                <a:gd name="T14" fmla="*/ 73308 w 704214"/>
                <a:gd name="T15" fmla="*/ 136846 h 704214"/>
                <a:gd name="T16" fmla="*/ 48035 w 704214"/>
                <a:gd name="T17" fmla="*/ 174266 h 704214"/>
                <a:gd name="T18" fmla="*/ 27648 w 704214"/>
                <a:gd name="T19" fmla="*/ 214896 h 704214"/>
                <a:gd name="T20" fmla="*/ 12567 w 704214"/>
                <a:gd name="T21" fmla="*/ 258317 h 704214"/>
                <a:gd name="T22" fmla="*/ 3211 w 704214"/>
                <a:gd name="T23" fmla="*/ 304109 h 704214"/>
                <a:gd name="T24" fmla="*/ 0 w 704214"/>
                <a:gd name="T25" fmla="*/ 351853 h 704214"/>
                <a:gd name="T26" fmla="*/ 3211 w 704214"/>
                <a:gd name="T27" fmla="*/ 399595 h 704214"/>
                <a:gd name="T28" fmla="*/ 12567 w 704214"/>
                <a:gd name="T29" fmla="*/ 445385 h 704214"/>
                <a:gd name="T30" fmla="*/ 27648 w 704214"/>
                <a:gd name="T31" fmla="*/ 488804 h 704214"/>
                <a:gd name="T32" fmla="*/ 48035 w 704214"/>
                <a:gd name="T33" fmla="*/ 529432 h 704214"/>
                <a:gd name="T34" fmla="*/ 73308 w 704214"/>
                <a:gd name="T35" fmla="*/ 566851 h 704214"/>
                <a:gd name="T36" fmla="*/ 103049 w 704214"/>
                <a:gd name="T37" fmla="*/ 600641 h 704214"/>
                <a:gd name="T38" fmla="*/ 136838 w 704214"/>
                <a:gd name="T39" fmla="*/ 630382 h 704214"/>
                <a:gd name="T40" fmla="*/ 174257 w 704214"/>
                <a:gd name="T41" fmla="*/ 655657 h 704214"/>
                <a:gd name="T42" fmla="*/ 214885 w 704214"/>
                <a:gd name="T43" fmla="*/ 676045 h 704214"/>
                <a:gd name="T44" fmla="*/ 258305 w 704214"/>
                <a:gd name="T45" fmla="*/ 691126 h 704214"/>
                <a:gd name="T46" fmla="*/ 304096 w 704214"/>
                <a:gd name="T47" fmla="*/ 700483 h 704214"/>
                <a:gd name="T48" fmla="*/ 351840 w 704214"/>
                <a:gd name="T49" fmla="*/ 703695 h 704214"/>
                <a:gd name="T50" fmla="*/ 399585 w 704214"/>
                <a:gd name="T51" fmla="*/ 700483 h 704214"/>
                <a:gd name="T52" fmla="*/ 445377 w 704214"/>
                <a:gd name="T53" fmla="*/ 691126 h 704214"/>
                <a:gd name="T54" fmla="*/ 488796 w 704214"/>
                <a:gd name="T55" fmla="*/ 676045 h 704214"/>
                <a:gd name="T56" fmla="*/ 529425 w 704214"/>
                <a:gd name="T57" fmla="*/ 655657 h 704214"/>
                <a:gd name="T58" fmla="*/ 566843 w 704214"/>
                <a:gd name="T59" fmla="*/ 630382 h 704214"/>
                <a:gd name="T60" fmla="*/ 600633 w 704214"/>
                <a:gd name="T61" fmla="*/ 600641 h 704214"/>
                <a:gd name="T62" fmla="*/ 630374 w 704214"/>
                <a:gd name="T63" fmla="*/ 566851 h 704214"/>
                <a:gd name="T64" fmla="*/ 655647 w 704214"/>
                <a:gd name="T65" fmla="*/ 529432 h 704214"/>
                <a:gd name="T66" fmla="*/ 676034 w 704214"/>
                <a:gd name="T67" fmla="*/ 488804 h 704214"/>
                <a:gd name="T68" fmla="*/ 691114 w 704214"/>
                <a:gd name="T69" fmla="*/ 445385 h 704214"/>
                <a:gd name="T70" fmla="*/ 700470 w 704214"/>
                <a:gd name="T71" fmla="*/ 399595 h 704214"/>
                <a:gd name="T72" fmla="*/ 703682 w 704214"/>
                <a:gd name="T73" fmla="*/ 351853 h 704214"/>
                <a:gd name="T74" fmla="*/ 700470 w 704214"/>
                <a:gd name="T75" fmla="*/ 304109 h 704214"/>
                <a:gd name="T76" fmla="*/ 691114 w 704214"/>
                <a:gd name="T77" fmla="*/ 258317 h 704214"/>
                <a:gd name="T78" fmla="*/ 676034 w 704214"/>
                <a:gd name="T79" fmla="*/ 214896 h 704214"/>
                <a:gd name="T80" fmla="*/ 655647 w 704214"/>
                <a:gd name="T81" fmla="*/ 174266 h 704214"/>
                <a:gd name="T82" fmla="*/ 630374 w 704214"/>
                <a:gd name="T83" fmla="*/ 136846 h 704214"/>
                <a:gd name="T84" fmla="*/ 600633 w 704214"/>
                <a:gd name="T85" fmla="*/ 103055 h 704214"/>
                <a:gd name="T86" fmla="*/ 566843 w 704214"/>
                <a:gd name="T87" fmla="*/ 73313 h 704214"/>
                <a:gd name="T88" fmla="*/ 529425 w 704214"/>
                <a:gd name="T89" fmla="*/ 48038 h 704214"/>
                <a:gd name="T90" fmla="*/ 488796 w 704214"/>
                <a:gd name="T91" fmla="*/ 27650 h 704214"/>
                <a:gd name="T92" fmla="*/ 445377 w 704214"/>
                <a:gd name="T93" fmla="*/ 12568 h 704214"/>
                <a:gd name="T94" fmla="*/ 399585 w 704214"/>
                <a:gd name="T95" fmla="*/ 3212 h 704214"/>
                <a:gd name="T96" fmla="*/ 351840 w 704214"/>
                <a:gd name="T97" fmla="*/ 0 h 7042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04214" h="704214">
                  <a:moveTo>
                    <a:pt x="351840" y="0"/>
                  </a:moveTo>
                  <a:lnTo>
                    <a:pt x="304096" y="3212"/>
                  </a:lnTo>
                  <a:lnTo>
                    <a:pt x="258305" y="12568"/>
                  </a:lnTo>
                  <a:lnTo>
                    <a:pt x="214885" y="27650"/>
                  </a:lnTo>
                  <a:lnTo>
                    <a:pt x="174257" y="48038"/>
                  </a:lnTo>
                  <a:lnTo>
                    <a:pt x="136838" y="73313"/>
                  </a:lnTo>
                  <a:lnTo>
                    <a:pt x="103049" y="103055"/>
                  </a:lnTo>
                  <a:lnTo>
                    <a:pt x="73308" y="136846"/>
                  </a:lnTo>
                  <a:lnTo>
                    <a:pt x="48035" y="174266"/>
                  </a:lnTo>
                  <a:lnTo>
                    <a:pt x="27648" y="214896"/>
                  </a:lnTo>
                  <a:lnTo>
                    <a:pt x="12567" y="258317"/>
                  </a:lnTo>
                  <a:lnTo>
                    <a:pt x="3211" y="304109"/>
                  </a:lnTo>
                  <a:lnTo>
                    <a:pt x="0" y="351853"/>
                  </a:lnTo>
                  <a:lnTo>
                    <a:pt x="3211" y="399594"/>
                  </a:lnTo>
                  <a:lnTo>
                    <a:pt x="12567" y="445384"/>
                  </a:lnTo>
                  <a:lnTo>
                    <a:pt x="27648" y="488803"/>
                  </a:lnTo>
                  <a:lnTo>
                    <a:pt x="48035" y="529431"/>
                  </a:lnTo>
                  <a:lnTo>
                    <a:pt x="73308" y="566850"/>
                  </a:lnTo>
                  <a:lnTo>
                    <a:pt x="103049" y="600640"/>
                  </a:lnTo>
                  <a:lnTo>
                    <a:pt x="136838" y="630381"/>
                  </a:lnTo>
                  <a:lnTo>
                    <a:pt x="174257" y="655656"/>
                  </a:lnTo>
                  <a:lnTo>
                    <a:pt x="214885" y="676044"/>
                  </a:lnTo>
                  <a:lnTo>
                    <a:pt x="258305" y="691125"/>
                  </a:lnTo>
                  <a:lnTo>
                    <a:pt x="304096" y="700482"/>
                  </a:lnTo>
                  <a:lnTo>
                    <a:pt x="351840" y="703694"/>
                  </a:lnTo>
                  <a:lnTo>
                    <a:pt x="399584" y="700482"/>
                  </a:lnTo>
                  <a:lnTo>
                    <a:pt x="445376" y="691125"/>
                  </a:lnTo>
                  <a:lnTo>
                    <a:pt x="488795" y="676044"/>
                  </a:lnTo>
                  <a:lnTo>
                    <a:pt x="529424" y="655656"/>
                  </a:lnTo>
                  <a:lnTo>
                    <a:pt x="566842" y="630381"/>
                  </a:lnTo>
                  <a:lnTo>
                    <a:pt x="600632" y="600640"/>
                  </a:lnTo>
                  <a:lnTo>
                    <a:pt x="630373" y="566850"/>
                  </a:lnTo>
                  <a:lnTo>
                    <a:pt x="655646" y="529431"/>
                  </a:lnTo>
                  <a:lnTo>
                    <a:pt x="676033" y="488803"/>
                  </a:lnTo>
                  <a:lnTo>
                    <a:pt x="691113" y="445384"/>
                  </a:lnTo>
                  <a:lnTo>
                    <a:pt x="700469" y="399594"/>
                  </a:lnTo>
                  <a:lnTo>
                    <a:pt x="703681" y="351853"/>
                  </a:lnTo>
                  <a:lnTo>
                    <a:pt x="700469" y="304109"/>
                  </a:lnTo>
                  <a:lnTo>
                    <a:pt x="691113" y="258317"/>
                  </a:lnTo>
                  <a:lnTo>
                    <a:pt x="676033" y="214896"/>
                  </a:lnTo>
                  <a:lnTo>
                    <a:pt x="655646" y="174266"/>
                  </a:lnTo>
                  <a:lnTo>
                    <a:pt x="630373" y="136846"/>
                  </a:lnTo>
                  <a:lnTo>
                    <a:pt x="600632" y="103055"/>
                  </a:lnTo>
                  <a:lnTo>
                    <a:pt x="566842" y="73313"/>
                  </a:lnTo>
                  <a:lnTo>
                    <a:pt x="529424" y="48038"/>
                  </a:lnTo>
                  <a:lnTo>
                    <a:pt x="488795" y="27650"/>
                  </a:lnTo>
                  <a:lnTo>
                    <a:pt x="445376" y="12568"/>
                  </a:lnTo>
                  <a:lnTo>
                    <a:pt x="399584" y="3212"/>
                  </a:lnTo>
                  <a:lnTo>
                    <a:pt x="351840" y="0"/>
                  </a:lnTo>
                  <a:close/>
                </a:path>
              </a:pathLst>
            </a:custGeom>
            <a:solidFill>
              <a:srgbClr val="D5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2" name="object 65">
              <a:extLst>
                <a:ext uri="{FF2B5EF4-FFF2-40B4-BE49-F238E27FC236}">
                  <a16:creationId xmlns:a16="http://schemas.microsoft.com/office/drawing/2014/main" id="{6F4D7233-C0ED-44E3-ED7D-DA3D96F70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832" y="5178624"/>
              <a:ext cx="96520" cy="298450"/>
            </a:xfrm>
            <a:custGeom>
              <a:avLst/>
              <a:gdLst>
                <a:gd name="T0" fmla="*/ 0 w 96519"/>
                <a:gd name="T1" fmla="*/ 0 h 298450"/>
                <a:gd name="T2" fmla="*/ 3521 w 96519"/>
                <a:gd name="T3" fmla="*/ 39679 h 298450"/>
                <a:gd name="T4" fmla="*/ 13962 w 96519"/>
                <a:gd name="T5" fmla="*/ 69088 h 298450"/>
                <a:gd name="T6" fmla="*/ 31134 w 96519"/>
                <a:gd name="T7" fmla="*/ 97372 h 298450"/>
                <a:gd name="T8" fmla="*/ 54852 w 96519"/>
                <a:gd name="T9" fmla="*/ 133680 h 298450"/>
                <a:gd name="T10" fmla="*/ 77813 w 96519"/>
                <a:gd name="T11" fmla="*/ 176307 h 298450"/>
                <a:gd name="T12" fmla="*/ 91988 w 96519"/>
                <a:gd name="T13" fmla="*/ 215941 h 298450"/>
                <a:gd name="T14" fmla="*/ 96069 w 96519"/>
                <a:gd name="T15" fmla="*/ 250341 h 298450"/>
                <a:gd name="T16" fmla="*/ 88748 w 96519"/>
                <a:gd name="T17" fmla="*/ 277266 h 298450"/>
                <a:gd name="T18" fmla="*/ 82784 w 96519"/>
                <a:gd name="T19" fmla="*/ 284959 h 298450"/>
                <a:gd name="T20" fmla="*/ 75570 w 96519"/>
                <a:gd name="T21" fmla="*/ 290872 h 298450"/>
                <a:gd name="T22" fmla="*/ 67526 w 96519"/>
                <a:gd name="T23" fmla="*/ 295231 h 298450"/>
                <a:gd name="T24" fmla="*/ 59068 w 96519"/>
                <a:gd name="T25" fmla="*/ 298259 h 2984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6519" h="298450">
                  <a:moveTo>
                    <a:pt x="0" y="0"/>
                  </a:moveTo>
                  <a:lnTo>
                    <a:pt x="3521" y="39679"/>
                  </a:lnTo>
                  <a:lnTo>
                    <a:pt x="13962" y="69088"/>
                  </a:lnTo>
                  <a:lnTo>
                    <a:pt x="31134" y="97372"/>
                  </a:lnTo>
                  <a:lnTo>
                    <a:pt x="54851" y="133680"/>
                  </a:lnTo>
                  <a:lnTo>
                    <a:pt x="77812" y="176307"/>
                  </a:lnTo>
                  <a:lnTo>
                    <a:pt x="91987" y="215941"/>
                  </a:lnTo>
                  <a:lnTo>
                    <a:pt x="96068" y="250341"/>
                  </a:lnTo>
                  <a:lnTo>
                    <a:pt x="88747" y="277266"/>
                  </a:lnTo>
                  <a:lnTo>
                    <a:pt x="82783" y="284959"/>
                  </a:lnTo>
                  <a:lnTo>
                    <a:pt x="75569" y="290872"/>
                  </a:lnTo>
                  <a:lnTo>
                    <a:pt x="67525" y="295231"/>
                  </a:lnTo>
                  <a:lnTo>
                    <a:pt x="59067" y="298259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3" name="object 66">
              <a:extLst>
                <a:ext uri="{FF2B5EF4-FFF2-40B4-BE49-F238E27FC236}">
                  <a16:creationId xmlns:a16="http://schemas.microsoft.com/office/drawing/2014/main" id="{5A33D937-DE2D-7A9D-428B-1E129A3C1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615" y="5439933"/>
              <a:ext cx="263525" cy="76200"/>
            </a:xfrm>
            <a:custGeom>
              <a:avLst/>
              <a:gdLst>
                <a:gd name="T0" fmla="*/ 262915 w 263525"/>
                <a:gd name="T1" fmla="*/ 0 h 76200"/>
                <a:gd name="T2" fmla="*/ 231016 w 263525"/>
                <a:gd name="T3" fmla="*/ 11838 h 76200"/>
                <a:gd name="T4" fmla="*/ 203198 w 263525"/>
                <a:gd name="T5" fmla="*/ 37884 h 76200"/>
                <a:gd name="T6" fmla="*/ 173863 w 263525"/>
                <a:gd name="T7" fmla="*/ 63929 h 76200"/>
                <a:gd name="T8" fmla="*/ 137413 w 263525"/>
                <a:gd name="T9" fmla="*/ 75768 h 76200"/>
                <a:gd name="T10" fmla="*/ 125501 w 263525"/>
                <a:gd name="T11" fmla="*/ 75768 h 76200"/>
                <a:gd name="T12" fmla="*/ 89045 w 263525"/>
                <a:gd name="T13" fmla="*/ 63929 h 76200"/>
                <a:gd name="T14" fmla="*/ 59707 w 263525"/>
                <a:gd name="T15" fmla="*/ 37884 h 76200"/>
                <a:gd name="T16" fmla="*/ 31891 w 263525"/>
                <a:gd name="T17" fmla="*/ 11838 h 76200"/>
                <a:gd name="T18" fmla="*/ 0 w 263525"/>
                <a:gd name="T19" fmla="*/ 0 h 76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3525" h="76200">
                  <a:moveTo>
                    <a:pt x="262915" y="0"/>
                  </a:moveTo>
                  <a:lnTo>
                    <a:pt x="231016" y="11838"/>
                  </a:lnTo>
                  <a:lnTo>
                    <a:pt x="203198" y="37884"/>
                  </a:lnTo>
                  <a:lnTo>
                    <a:pt x="173863" y="63929"/>
                  </a:lnTo>
                  <a:lnTo>
                    <a:pt x="137413" y="75768"/>
                  </a:lnTo>
                  <a:lnTo>
                    <a:pt x="125501" y="75768"/>
                  </a:lnTo>
                  <a:lnTo>
                    <a:pt x="89045" y="63929"/>
                  </a:lnTo>
                  <a:lnTo>
                    <a:pt x="59707" y="37884"/>
                  </a:lnTo>
                  <a:lnTo>
                    <a:pt x="31891" y="11838"/>
                  </a:lnTo>
                  <a:lnTo>
                    <a:pt x="0" y="0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204" name="object 67">
              <a:extLst>
                <a:ext uri="{FF2B5EF4-FFF2-40B4-BE49-F238E27FC236}">
                  <a16:creationId xmlns:a16="http://schemas.microsoft.com/office/drawing/2014/main" id="{BF9221D0-48EB-1E27-9284-15DFF11E55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147" y="5474161"/>
              <a:ext cx="86931" cy="13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5" name="object 68">
              <a:extLst>
                <a:ext uri="{FF2B5EF4-FFF2-40B4-BE49-F238E27FC236}">
                  <a16:creationId xmlns:a16="http://schemas.microsoft.com/office/drawing/2014/main" id="{28BBFBEB-A627-DCBB-4A4E-1765C2336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9243" y="5178624"/>
              <a:ext cx="96520" cy="298450"/>
            </a:xfrm>
            <a:custGeom>
              <a:avLst/>
              <a:gdLst>
                <a:gd name="T0" fmla="*/ 96069 w 96519"/>
                <a:gd name="T1" fmla="*/ 0 h 298450"/>
                <a:gd name="T2" fmla="*/ 92548 w 96519"/>
                <a:gd name="T3" fmla="*/ 39679 h 298450"/>
                <a:gd name="T4" fmla="*/ 82107 w 96519"/>
                <a:gd name="T5" fmla="*/ 69088 h 298450"/>
                <a:gd name="T6" fmla="*/ 64935 w 96519"/>
                <a:gd name="T7" fmla="*/ 97372 h 298450"/>
                <a:gd name="T8" fmla="*/ 41217 w 96519"/>
                <a:gd name="T9" fmla="*/ 133680 h 298450"/>
                <a:gd name="T10" fmla="*/ 18256 w 96519"/>
                <a:gd name="T11" fmla="*/ 176307 h 298450"/>
                <a:gd name="T12" fmla="*/ 4081 w 96519"/>
                <a:gd name="T13" fmla="*/ 215941 h 298450"/>
                <a:gd name="T14" fmla="*/ 0 w 96519"/>
                <a:gd name="T15" fmla="*/ 250341 h 298450"/>
                <a:gd name="T16" fmla="*/ 7321 w 96519"/>
                <a:gd name="T17" fmla="*/ 277266 h 298450"/>
                <a:gd name="T18" fmla="*/ 13280 w 96519"/>
                <a:gd name="T19" fmla="*/ 284959 h 298450"/>
                <a:gd name="T20" fmla="*/ 20494 w 96519"/>
                <a:gd name="T21" fmla="*/ 290872 h 298450"/>
                <a:gd name="T22" fmla="*/ 28541 w 96519"/>
                <a:gd name="T23" fmla="*/ 295231 h 298450"/>
                <a:gd name="T24" fmla="*/ 37001 w 96519"/>
                <a:gd name="T25" fmla="*/ 298259 h 2984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6519" h="298450">
                  <a:moveTo>
                    <a:pt x="96068" y="0"/>
                  </a:moveTo>
                  <a:lnTo>
                    <a:pt x="92547" y="39679"/>
                  </a:lnTo>
                  <a:lnTo>
                    <a:pt x="82106" y="69088"/>
                  </a:lnTo>
                  <a:lnTo>
                    <a:pt x="64934" y="97372"/>
                  </a:lnTo>
                  <a:lnTo>
                    <a:pt x="41217" y="133680"/>
                  </a:lnTo>
                  <a:lnTo>
                    <a:pt x="18256" y="176307"/>
                  </a:lnTo>
                  <a:lnTo>
                    <a:pt x="4081" y="215941"/>
                  </a:lnTo>
                  <a:lnTo>
                    <a:pt x="0" y="250341"/>
                  </a:lnTo>
                  <a:lnTo>
                    <a:pt x="7321" y="277266"/>
                  </a:lnTo>
                  <a:lnTo>
                    <a:pt x="13280" y="284959"/>
                  </a:lnTo>
                  <a:lnTo>
                    <a:pt x="20494" y="290872"/>
                  </a:lnTo>
                  <a:lnTo>
                    <a:pt x="28541" y="295231"/>
                  </a:lnTo>
                  <a:lnTo>
                    <a:pt x="37001" y="298259"/>
                  </a:lnTo>
                </a:path>
              </a:pathLst>
            </a:custGeom>
            <a:noFill/>
            <a:ln w="13703">
              <a:solidFill>
                <a:srgbClr val="0027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7185" name="object 69">
            <a:extLst>
              <a:ext uri="{FF2B5EF4-FFF2-40B4-BE49-F238E27FC236}">
                <a16:creationId xmlns:a16="http://schemas.microsoft.com/office/drawing/2014/main" id="{6BE5D666-D892-8B74-C8B0-DC0CBBC39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488" y="4559300"/>
            <a:ext cx="2371375" cy="36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302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1300"/>
              </a:lnSpc>
              <a:spcBef>
                <a:spcPts val="263"/>
              </a:spcBef>
            </a:pP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E</a:t>
            </a:r>
            <a:r>
              <a:rPr lang="es-E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l sarampión puede causar problemas graves de salud, como</a:t>
            </a:r>
            <a:r>
              <a:rPr lang="en-US" altLang="en-US" sz="1200" b="1" dirty="0">
                <a:solidFill>
                  <a:srgbClr val="231F20"/>
                </a:solidFill>
                <a:latin typeface="DIN" pitchFamily="2" charset="77"/>
                <a:ea typeface="Trebuchet MS" panose="020B0703020202090204" pitchFamily="34" charset="0"/>
                <a:cs typeface="Trebuchet MS" panose="020B0703020202090204" pitchFamily="34" charset="0"/>
              </a:rPr>
              <a:t>:</a:t>
            </a:r>
            <a:endParaRPr lang="en-US" altLang="en-US" sz="1200" b="1" dirty="0">
              <a:solidFill>
                <a:srgbClr val="000000"/>
              </a:solidFill>
              <a:latin typeface="DIN" pitchFamily="2" charset="77"/>
              <a:ea typeface="Trebuchet MS" panose="020B0703020202090204" pitchFamily="34" charset="0"/>
              <a:cs typeface="Trebuchet MS" panose="020B0703020202090204" pitchFamily="34" charset="0"/>
            </a:endParaRPr>
          </a:p>
        </p:txBody>
      </p:sp>
      <p:sp>
        <p:nvSpPr>
          <p:cNvPr id="7186" name="object 70">
            <a:extLst>
              <a:ext uri="{FF2B5EF4-FFF2-40B4-BE49-F238E27FC236}">
                <a16:creationId xmlns:a16="http://schemas.microsoft.com/office/drawing/2014/main" id="{B5D24161-0CCE-A2A6-0923-51027FE33B90}"/>
              </a:ext>
            </a:extLst>
          </p:cNvPr>
          <p:cNvSpPr>
            <a:spLocks/>
          </p:cNvSpPr>
          <p:nvPr/>
        </p:nvSpPr>
        <p:spPr bwMode="auto">
          <a:xfrm>
            <a:off x="4772025" y="4616450"/>
            <a:ext cx="0" cy="1719263"/>
          </a:xfrm>
          <a:custGeom>
            <a:avLst/>
            <a:gdLst>
              <a:gd name="T0" fmla="*/ 0 h 1719579"/>
              <a:gd name="T1" fmla="*/ 1718756 h 1719579"/>
              <a:gd name="T2" fmla="*/ 0 60000 65536"/>
              <a:gd name="T3" fmla="*/ 0 60000 65536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0" r="r" b="b"/>
            <a:pathLst>
              <a:path h="1719579">
                <a:moveTo>
                  <a:pt x="0" y="0"/>
                </a:moveTo>
                <a:lnTo>
                  <a:pt x="0" y="1719072"/>
                </a:lnTo>
              </a:path>
            </a:pathLst>
          </a:custGeom>
          <a:noFill/>
          <a:ln w="8890">
            <a:solidFill>
              <a:srgbClr val="B6D4D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199" name="object 74">
            <a:extLst>
              <a:ext uri="{FF2B5EF4-FFF2-40B4-BE49-F238E27FC236}">
                <a16:creationId xmlns:a16="http://schemas.microsoft.com/office/drawing/2014/main" id="{28DA6A90-587A-0EFF-3C13-50DD12E3D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873" y="6596063"/>
            <a:ext cx="2447487" cy="369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0" name="object 75">
            <a:extLst>
              <a:ext uri="{FF2B5EF4-FFF2-40B4-BE49-F238E27FC236}">
                <a16:creationId xmlns:a16="http://schemas.microsoft.com/office/drawing/2014/main" id="{D73720EC-D696-CA01-A0FD-164F2463FE4E}"/>
              </a:ext>
            </a:extLst>
          </p:cNvPr>
          <p:cNvSpPr>
            <a:spLocks/>
          </p:cNvSpPr>
          <p:nvPr/>
        </p:nvSpPr>
        <p:spPr bwMode="auto">
          <a:xfrm>
            <a:off x="0" y="9918691"/>
            <a:ext cx="7772400" cy="139709"/>
          </a:xfrm>
          <a:custGeom>
            <a:avLst/>
            <a:gdLst>
              <a:gd name="T0" fmla="*/ 7772400 w 7772400"/>
              <a:gd name="T1" fmla="*/ 0 h 139700"/>
              <a:gd name="T2" fmla="*/ 0 w 7772400"/>
              <a:gd name="T3" fmla="*/ 0 h 139700"/>
              <a:gd name="T4" fmla="*/ 0 w 7772400"/>
              <a:gd name="T5" fmla="*/ 139700 h 139700"/>
              <a:gd name="T6" fmla="*/ 7772400 w 7772400"/>
              <a:gd name="T7" fmla="*/ 139700 h 139700"/>
              <a:gd name="T8" fmla="*/ 7772400 w 7772400"/>
              <a:gd name="T9" fmla="*/ 0 h 139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72400" h="139700">
                <a:moveTo>
                  <a:pt x="7772400" y="0"/>
                </a:moveTo>
                <a:lnTo>
                  <a:pt x="0" y="0"/>
                </a:lnTo>
                <a:lnTo>
                  <a:pt x="0" y="139700"/>
                </a:lnTo>
                <a:lnTo>
                  <a:pt x="7772400" y="139700"/>
                </a:lnTo>
                <a:lnTo>
                  <a:pt x="7772400" y="0"/>
                </a:lnTo>
                <a:close/>
              </a:path>
            </a:pathLst>
          </a:custGeom>
          <a:solidFill>
            <a:srgbClr val="552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189" name="TextBox 4">
            <a:extLst>
              <a:ext uri="{FF2B5EF4-FFF2-40B4-BE49-F238E27FC236}">
                <a16:creationId xmlns:a16="http://schemas.microsoft.com/office/drawing/2014/main" id="{2E5A1D1F-1F39-41F1-A5EE-78CB65455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573463"/>
            <a:ext cx="691038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9144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El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sarampión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se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propaga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por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el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aire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cuando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una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persona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enferma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tose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o </a:t>
            </a:r>
            <a:r>
              <a:rPr lang="en-US" altLang="en-US" sz="1100" b="1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estornuda</a:t>
            </a:r>
            <a:r>
              <a:rPr lang="en-US" altLang="en-US" sz="1100" b="1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. 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El virus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puede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permanecer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el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aire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durante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2 horas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después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de que la persona con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sarampión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se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vaya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del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lugar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. Es tan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contagioso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que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aproximadamente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9 de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cada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10 personas que se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acercan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a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una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persona con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sarampión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y no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están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protegidas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por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la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vacuna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también se </a:t>
            </a:r>
            <a:r>
              <a:rPr lang="en-US" alt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infectarán</a:t>
            </a:r>
            <a:r>
              <a:rPr lang="en-US" altLang="en-US" sz="1100" dirty="0">
                <a:solidFill>
                  <a:srgbClr val="231F20"/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. </a:t>
            </a:r>
            <a:endParaRPr lang="en-US" altLang="en-US" sz="1100" dirty="0">
              <a:solidFill>
                <a:srgbClr val="000000"/>
              </a:solidFill>
              <a:latin typeface="Georgia" panose="02040502050405020303" pitchFamily="18" charset="0"/>
              <a:ea typeface="Palatino Linotype" panose="02040502050505030304" pitchFamily="18" charset="0"/>
              <a:cs typeface="Palatino Linotype" panose="02040502050505030304" pitchFamily="18" charset="0"/>
            </a:endParaRPr>
          </a:p>
        </p:txBody>
      </p:sp>
      <p:graphicFrame>
        <p:nvGraphicFramePr>
          <p:cNvPr id="7" name="object 40">
            <a:extLst>
              <a:ext uri="{FF2B5EF4-FFF2-40B4-BE49-F238E27FC236}">
                <a16:creationId xmlns:a16="http://schemas.microsoft.com/office/drawing/2014/main" id="{F9CF509A-E553-4562-004D-2B3D0D7BD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865011"/>
              </p:ext>
            </p:extLst>
          </p:nvPr>
        </p:nvGraphicFramePr>
        <p:xfrm>
          <a:off x="304805" y="6024563"/>
          <a:ext cx="4343390" cy="656590"/>
        </p:xfrm>
        <a:graphic>
          <a:graphicData uri="http://schemas.openxmlformats.org/drawingml/2006/table">
            <a:tbl>
              <a:tblPr/>
              <a:tblGrid>
                <a:gridCol w="868678">
                  <a:extLst>
                    <a:ext uri="{9D8B030D-6E8A-4147-A177-3AD203B41FA5}">
                      <a16:colId xmlns:a16="http://schemas.microsoft.com/office/drawing/2014/main" val="4195066622"/>
                    </a:ext>
                  </a:extLst>
                </a:gridCol>
                <a:gridCol w="868678">
                  <a:extLst>
                    <a:ext uri="{9D8B030D-6E8A-4147-A177-3AD203B41FA5}">
                      <a16:colId xmlns:a16="http://schemas.microsoft.com/office/drawing/2014/main" val="384729431"/>
                    </a:ext>
                  </a:extLst>
                </a:gridCol>
                <a:gridCol w="868678">
                  <a:extLst>
                    <a:ext uri="{9D8B030D-6E8A-4147-A177-3AD203B41FA5}">
                      <a16:colId xmlns:a16="http://schemas.microsoft.com/office/drawing/2014/main" val="3531875467"/>
                    </a:ext>
                  </a:extLst>
                </a:gridCol>
                <a:gridCol w="868678">
                  <a:extLst>
                    <a:ext uri="{9D8B030D-6E8A-4147-A177-3AD203B41FA5}">
                      <a16:colId xmlns:a16="http://schemas.microsoft.com/office/drawing/2014/main" val="1822536704"/>
                    </a:ext>
                  </a:extLst>
                </a:gridCol>
                <a:gridCol w="868678">
                  <a:extLst>
                    <a:ext uri="{9D8B030D-6E8A-4147-A177-3AD203B41FA5}">
                      <a16:colId xmlns:a16="http://schemas.microsoft.com/office/drawing/2014/main" val="413787377"/>
                    </a:ext>
                  </a:extLst>
                </a:gridCol>
              </a:tblGrid>
              <a:tr h="92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Fiebre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alta</a:t>
                      </a:r>
                      <a:b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</a:b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(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puede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alcanzar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más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de 40 °C)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0" marR="0" marT="127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811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6350" marR="0" lvl="0" indent="0" algn="ctr" defTabSz="914400" rtl="0" eaLnBrk="1" fontAlgn="base" latinLnBrk="0" hangingPunct="1">
                        <a:lnSpc>
                          <a:spcPts val="1225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Tos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0" marR="0" marT="127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69863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6350" marR="0" lvl="0" indent="0" algn="ctr" defTabSz="914400" rtl="0" eaLnBrk="1" fontAlgn="base" latinLnBrk="0" hangingPunct="1">
                        <a:lnSpc>
                          <a:spcPts val="1225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Secreción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 nasal 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0" marR="0" marT="127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9207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6350" marR="0" lvl="0" indent="0" algn="ctr" defTabSz="914400" rtl="0" eaLnBrk="1" fontAlgn="base" latinLnBrk="0" hangingPunct="1">
                        <a:lnSpc>
                          <a:spcPts val="1225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Ojos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rojos</a:t>
                      </a:r>
                      <a:b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</a:b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y/o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llorosos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0" marR="0" marT="127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Sarpullido</a:t>
                      </a:r>
                      <a:b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</a:b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(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aparece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de 3 a 5 días 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después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del 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inicio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de 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los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 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síntomas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0" marR="0" marT="127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03770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0B51468-5C49-E322-7219-5A3A75F81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430626"/>
              </p:ext>
            </p:extLst>
          </p:nvPr>
        </p:nvGraphicFramePr>
        <p:xfrm>
          <a:off x="4865778" y="6024563"/>
          <a:ext cx="2551017" cy="792480"/>
        </p:xfrm>
        <a:graphic>
          <a:graphicData uri="http://schemas.openxmlformats.org/drawingml/2006/table">
            <a:tbl>
              <a:tblPr/>
              <a:tblGrid>
                <a:gridCol w="850339">
                  <a:extLst>
                    <a:ext uri="{9D8B030D-6E8A-4147-A177-3AD203B41FA5}">
                      <a16:colId xmlns:a16="http://schemas.microsoft.com/office/drawing/2014/main" val="3200452261"/>
                    </a:ext>
                  </a:extLst>
                </a:gridCol>
                <a:gridCol w="850339">
                  <a:extLst>
                    <a:ext uri="{9D8B030D-6E8A-4147-A177-3AD203B41FA5}">
                      <a16:colId xmlns:a16="http://schemas.microsoft.com/office/drawing/2014/main" val="2244850130"/>
                    </a:ext>
                  </a:extLst>
                </a:gridCol>
                <a:gridCol w="850339">
                  <a:extLst>
                    <a:ext uri="{9D8B030D-6E8A-4147-A177-3AD203B41FA5}">
                      <a16:colId xmlns:a16="http://schemas.microsoft.com/office/drawing/2014/main" val="2685917878"/>
                    </a:ext>
                  </a:extLst>
                </a:gridCol>
              </a:tblGrid>
              <a:tr h="92075">
                <a:tc>
                  <a:txBody>
                    <a:bodyPr/>
                    <a:lstStyle>
                      <a:lvl1pPr marL="1714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63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Neumonía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9144" marR="9144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95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Inflamación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 del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cerebro</a:t>
                      </a:r>
                      <a:b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</a:b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(</a:t>
                      </a:r>
                      <a:r>
                        <a:rPr kumimoji="0" lang="en-US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encefalitis</a:t>
                      </a:r>
                      <a:r>
                        <a:rPr kumimoji="0" lang="en-US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ea typeface="Palatino Linotype" panose="02040502050505030304" pitchFamily="18" charset="0"/>
                          <a:cs typeface="Palatino Linotype" panose="02040502050505030304" pitchFamily="18" charset="0"/>
                        </a:rPr>
                        <a:t>)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DIN-MEDIUM" pitchFamily="2" charset="77"/>
                        <a:ea typeface="Palatino Linotype" panose="02040502050505030304" pitchFamily="18" charset="0"/>
                        <a:cs typeface="Palatino Linotype" panose="02040502050505030304" pitchFamily="18" charset="0"/>
                      </a:endParaRPr>
                    </a:p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9144" marR="9144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0325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63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Incluso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 la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latin typeface="DIN-MEDIUM" pitchFamily="2" charset="77"/>
                          <a:cs typeface="Calibri" panose="020F0502020204030204" pitchFamily="34" charset="0"/>
                        </a:rPr>
                        <a:t>muerte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IN-MEDIUM" pitchFamily="2" charset="77"/>
                        <a:cs typeface="Calibri" panose="020F0502020204030204" pitchFamily="34" charset="0"/>
                      </a:endParaRPr>
                    </a:p>
                  </a:txBody>
                  <a:tcPr marL="9144" marR="9144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79148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5234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1066D8F39A3840A316D41896F52509" ma:contentTypeVersion="20" ma:contentTypeDescription="Create a new document." ma:contentTypeScope="" ma:versionID="bc93a1acc69cb8f9c9265f38bc2cf0db">
  <xsd:schema xmlns:xsd="http://www.w3.org/2001/XMLSchema" xmlns:xs="http://www.w3.org/2001/XMLSchema" xmlns:p="http://schemas.microsoft.com/office/2006/metadata/properties" xmlns:ns2="9bb6b860-7d2c-4fe4-9d45-75849a769a4a" xmlns:ns3="f3b0c417-4e2e-4376-8274-cee899b23daa" targetNamespace="http://schemas.microsoft.com/office/2006/metadata/properties" ma:root="true" ma:fieldsID="975634002a51ab227a3ce8eb02465ed2" ns2:_="" ns3:_="">
    <xsd:import namespace="9bb6b860-7d2c-4fe4-9d45-75849a769a4a"/>
    <xsd:import namespace="f3b0c417-4e2e-4376-8274-cee899b23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b6b860-7d2c-4fe4-9d45-75849a769a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a7d435f-bc0a-452e-b7b2-4cb57826a0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b0c417-4e2e-4376-8274-cee899b23d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b7ae8e-6014-44ce-a595-96832c93c241}" ma:internalName="TaxCatchAll" ma:showField="CatchAllData" ma:web="f3b0c417-4e2e-4376-8274-cee899b23d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534793-9D49-4872-8586-279E1DE30E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57E7D0-3F8A-4BCB-AD5A-CFBF246DF1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b6b860-7d2c-4fe4-9d45-75849a769a4a"/>
    <ds:schemaRef ds:uri="f3b0c417-4e2e-4376-8274-cee899b23d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324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DIN</vt:lpstr>
      <vt:lpstr>Calibri</vt:lpstr>
      <vt:lpstr>Arial</vt:lpstr>
      <vt:lpstr>Trebuchet MS</vt:lpstr>
      <vt:lpstr>Georgia</vt:lpstr>
      <vt:lpstr>DIN-MEDIUM</vt:lpstr>
      <vt:lpstr>Office Theme</vt:lpstr>
      <vt:lpstr>HAY UN BROTE ACTUAL 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There's a Current Outbreak of Measles</dc:title>
  <dc:subject>Measles Outbreak</dc:subject>
  <dc:creator>CDC/NCIRD</dc:creator>
  <cp:keywords>measles, measles outbreak, measles symptoms</cp:keywords>
  <cp:lastModifiedBy>Mario Garza</cp:lastModifiedBy>
  <cp:revision>12</cp:revision>
  <dcterms:created xsi:type="dcterms:W3CDTF">2025-05-14T21:04:46Z</dcterms:created>
  <dcterms:modified xsi:type="dcterms:W3CDTF">2026-08-20T06:11:18Z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2025-05-01T00:00:00Z</vt:filetime>
  </property>
  <property fmtid="{D5CDD505-2E9C-101B-9397-08002B2CF9AE}" pid="3" name="Creator">
    <vt:lpwstr>Adobe InDesign 20.2 (Windows)</vt:lpwstr>
  </property>
  <property fmtid="{D5CDD505-2E9C-101B-9397-08002B2CF9AE}" pid="4" name="LastSaved">
    <vt:filetime>2025-05-14T00:00:00Z</vt:filetime>
  </property>
  <property fmtid="{D5CDD505-2E9C-101B-9397-08002B2CF9AE}" pid="5" name="Producer">
    <vt:lpwstr>Adobe PDF Library 17.0</vt:lpwstr>
  </property>
  <property fmtid="{D5CDD505-2E9C-101B-9397-08002B2CF9AE}" pid="6" name="MSIP_Label_7b94a7b8-f06c-4dfe-bdcc-9b548fd58c31_Enabled">
    <vt:lpwstr>true</vt:lpwstr>
  </property>
  <property fmtid="{D5CDD505-2E9C-101B-9397-08002B2CF9AE}" pid="7" name="MSIP_Label_7b94a7b8-f06c-4dfe-bdcc-9b548fd58c31_SetDate">
    <vt:lpwstr>2025-05-20T14:16:55Z</vt:lpwstr>
  </property>
  <property fmtid="{D5CDD505-2E9C-101B-9397-08002B2CF9AE}" pid="8" name="MSIP_Label_7b94a7b8-f06c-4dfe-bdcc-9b548fd58c31_Method">
    <vt:lpwstr>Privileged</vt:lpwstr>
  </property>
  <property fmtid="{D5CDD505-2E9C-101B-9397-08002B2CF9AE}" pid="9" name="MSIP_Label_7b94a7b8-f06c-4dfe-bdcc-9b548fd58c31_Name">
    <vt:lpwstr>7b94a7b8-f06c-4dfe-bdcc-9b548fd58c31</vt:lpwstr>
  </property>
  <property fmtid="{D5CDD505-2E9C-101B-9397-08002B2CF9AE}" pid="10" name="MSIP_Label_7b94a7b8-f06c-4dfe-bdcc-9b548fd58c31_SiteId">
    <vt:lpwstr>9ce70869-60db-44fd-abe8-d2767077fc8f</vt:lpwstr>
  </property>
  <property fmtid="{D5CDD505-2E9C-101B-9397-08002B2CF9AE}" pid="11" name="MSIP_Label_7b94a7b8-f06c-4dfe-bdcc-9b548fd58c31_ActionId">
    <vt:lpwstr>d7db1e7a-bc60-4cd2-b42d-58924897b9ee</vt:lpwstr>
  </property>
  <property fmtid="{D5CDD505-2E9C-101B-9397-08002B2CF9AE}" pid="12" name="MSIP_Label_7b94a7b8-f06c-4dfe-bdcc-9b548fd58c31_ContentBits">
    <vt:lpwstr>0</vt:lpwstr>
  </property>
</Properties>
</file>