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sldIdLst>
    <p:sldId id="256" r:id="rId5"/>
  </p:sldIdLst>
  <p:sldSz cx="7772400" cy="10058400"/>
  <p:notesSz cx="7772400" cy="10058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DF96442-A05D-52E0-C9F3-13BEA7C15F97}" name="Rivera, Maria I. (CDC/NCIRD/DVD)" initials="MR" userId="S::wux6@cdc.gov::b14b46a0-fedf-475e-9f62-4c899d8622df" providerId="AD"/>
  <p188:author id="{16B7944F-BB06-330D-EDB0-2CF294AD207D}" name="Nino, Domenica (CDC/NCIRD/DVD) (CTR)" initials="DN" userId="S::xgv0@cdc.gov::1869ffd6-b4b6-4741-a01f-781431697b8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41"/>
    <p:restoredTop sz="94626"/>
  </p:normalViewPr>
  <p:slideViewPr>
    <p:cSldViewPr>
      <p:cViewPr varScale="1">
        <p:scale>
          <a:sx n="53" d="100"/>
          <a:sy n="53" d="100"/>
        </p:scale>
        <p:origin x="2414" y="77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800" b="1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800" b="1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800" b="1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800" b="1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7772400" cy="2359660"/>
          </a:xfrm>
          <a:custGeom>
            <a:avLst/>
            <a:gdLst/>
            <a:ahLst/>
            <a:cxnLst/>
            <a:rect l="l" t="t" r="r" b="b"/>
            <a:pathLst>
              <a:path w="7772400" h="2359660">
                <a:moveTo>
                  <a:pt x="7772400" y="0"/>
                </a:moveTo>
                <a:lnTo>
                  <a:pt x="0" y="0"/>
                </a:lnTo>
                <a:lnTo>
                  <a:pt x="0" y="2359152"/>
                </a:lnTo>
                <a:lnTo>
                  <a:pt x="7772400" y="2359152"/>
                </a:lnTo>
                <a:lnTo>
                  <a:pt x="7772400" y="0"/>
                </a:lnTo>
                <a:close/>
              </a:path>
            </a:pathLst>
          </a:custGeom>
          <a:solidFill>
            <a:srgbClr val="D61C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9138411"/>
            <a:ext cx="7772400" cy="780415"/>
          </a:xfrm>
          <a:custGeom>
            <a:avLst/>
            <a:gdLst/>
            <a:ahLst/>
            <a:cxnLst/>
            <a:rect l="l" t="t" r="r" b="b"/>
            <a:pathLst>
              <a:path w="7772400" h="780415">
                <a:moveTo>
                  <a:pt x="0" y="780288"/>
                </a:moveTo>
                <a:lnTo>
                  <a:pt x="7772400" y="780288"/>
                </a:lnTo>
                <a:lnTo>
                  <a:pt x="7772400" y="0"/>
                </a:lnTo>
                <a:lnTo>
                  <a:pt x="0" y="0"/>
                </a:lnTo>
                <a:lnTo>
                  <a:pt x="0" y="780288"/>
                </a:lnTo>
                <a:close/>
              </a:path>
            </a:pathLst>
          </a:custGeom>
          <a:solidFill>
            <a:srgbClr val="ECF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518386" y="4573525"/>
            <a:ext cx="6718934" cy="0"/>
          </a:xfrm>
          <a:custGeom>
            <a:avLst/>
            <a:gdLst/>
            <a:ahLst/>
            <a:cxnLst/>
            <a:rect l="l" t="t" r="r" b="b"/>
            <a:pathLst>
              <a:path w="6718934">
                <a:moveTo>
                  <a:pt x="0" y="0"/>
                </a:moveTo>
                <a:lnTo>
                  <a:pt x="6718719" y="0"/>
                </a:lnTo>
              </a:path>
            </a:pathLst>
          </a:custGeom>
          <a:ln w="25400">
            <a:solidFill>
              <a:srgbClr val="55234D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429768" y="4560825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0" y="12700"/>
                </a:moveTo>
                <a:lnTo>
                  <a:pt x="3719" y="3719"/>
                </a:lnTo>
                <a:lnTo>
                  <a:pt x="12700" y="0"/>
                </a:lnTo>
                <a:lnTo>
                  <a:pt x="21680" y="3719"/>
                </a:lnTo>
                <a:lnTo>
                  <a:pt x="25400" y="12700"/>
                </a:lnTo>
                <a:lnTo>
                  <a:pt x="21680" y="21680"/>
                </a:lnTo>
                <a:lnTo>
                  <a:pt x="12700" y="25400"/>
                </a:lnTo>
                <a:lnTo>
                  <a:pt x="3719" y="21680"/>
                </a:lnTo>
                <a:lnTo>
                  <a:pt x="0" y="12700"/>
                </a:lnTo>
                <a:close/>
              </a:path>
            </a:pathLst>
          </a:custGeom>
          <a:solidFill>
            <a:srgbClr val="5523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7262368" y="4560825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0" y="12700"/>
                </a:moveTo>
                <a:lnTo>
                  <a:pt x="3719" y="3719"/>
                </a:lnTo>
                <a:lnTo>
                  <a:pt x="12700" y="0"/>
                </a:lnTo>
                <a:lnTo>
                  <a:pt x="21680" y="3719"/>
                </a:lnTo>
                <a:lnTo>
                  <a:pt x="25400" y="12700"/>
                </a:lnTo>
                <a:lnTo>
                  <a:pt x="21680" y="21680"/>
                </a:lnTo>
                <a:lnTo>
                  <a:pt x="12700" y="25400"/>
                </a:lnTo>
                <a:lnTo>
                  <a:pt x="3719" y="21680"/>
                </a:lnTo>
                <a:lnTo>
                  <a:pt x="0" y="12700"/>
                </a:lnTo>
                <a:close/>
              </a:path>
            </a:pathLst>
          </a:custGeom>
          <a:solidFill>
            <a:srgbClr val="5523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78081" y="301497"/>
            <a:ext cx="6536690" cy="6045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800" b="1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object 69"/>
          <p:cNvSpPr txBox="1"/>
          <p:nvPr/>
        </p:nvSpPr>
        <p:spPr>
          <a:xfrm>
            <a:off x="533399" y="5806561"/>
            <a:ext cx="1968361" cy="3185039"/>
          </a:xfrm>
          <a:prstGeom prst="rect">
            <a:avLst/>
          </a:prstGeom>
        </p:spPr>
        <p:txBody>
          <a:bodyPr vert="horz" wrap="square" lIns="0" tIns="93345" rIns="0" bIns="0" rtlCol="0">
            <a:spAutoFit/>
          </a:bodyPr>
          <a:lstStyle/>
          <a:p>
            <a:pPr marL="12700" marR="496570">
              <a:lnSpc>
                <a:spcPct val="85000"/>
              </a:lnSpc>
              <a:spcBef>
                <a:spcPts val="600"/>
              </a:spcBef>
            </a:pPr>
            <a:r>
              <a:rPr lang="en-US" sz="2000" b="1" dirty="0" err="1">
                <a:solidFill>
                  <a:srgbClr val="55234D"/>
                </a:solidFill>
                <a:latin typeface="DIN-MEDIUM" pitchFamily="2" charset="77"/>
                <a:cs typeface="Trebuchet MS"/>
              </a:rPr>
              <a:t>Cuándo</a:t>
            </a:r>
            <a:r>
              <a:rPr lang="en-US" sz="2000" b="1" dirty="0">
                <a:solidFill>
                  <a:srgbClr val="55234D"/>
                </a:solidFill>
                <a:latin typeface="DIN-MEDIUM" pitchFamily="2" charset="77"/>
                <a:cs typeface="Trebuchet MS"/>
              </a:rPr>
              <a:t> </a:t>
            </a:r>
            <a:r>
              <a:rPr lang="en-US" sz="2000" b="1" dirty="0" err="1">
                <a:solidFill>
                  <a:srgbClr val="55234D"/>
                </a:solidFill>
                <a:latin typeface="DIN-MEDIUM" pitchFamily="2" charset="77"/>
                <a:cs typeface="Trebuchet MS"/>
              </a:rPr>
              <a:t>acudir</a:t>
            </a:r>
            <a:r>
              <a:rPr lang="en-US" sz="2000" b="1" dirty="0">
                <a:solidFill>
                  <a:srgbClr val="55234D"/>
                </a:solidFill>
                <a:latin typeface="DIN-MEDIUM" pitchFamily="2" charset="77"/>
                <a:cs typeface="Trebuchet MS"/>
              </a:rPr>
              <a:t> a un </a:t>
            </a:r>
            <a:r>
              <a:rPr lang="en-US" sz="2000" b="1" dirty="0" err="1">
                <a:solidFill>
                  <a:srgbClr val="55234D"/>
                </a:solidFill>
                <a:latin typeface="DIN-MEDIUM" pitchFamily="2" charset="77"/>
                <a:cs typeface="Trebuchet MS"/>
              </a:rPr>
              <a:t>centro</a:t>
            </a:r>
            <a:r>
              <a:rPr lang="en-US" sz="2000" b="1" dirty="0">
                <a:solidFill>
                  <a:srgbClr val="55234D"/>
                </a:solidFill>
                <a:latin typeface="DIN-MEDIUM" pitchFamily="2" charset="77"/>
                <a:cs typeface="Trebuchet MS"/>
              </a:rPr>
              <a:t> de </a:t>
            </a:r>
            <a:r>
              <a:rPr lang="en-US" sz="2000" b="1" dirty="0" err="1">
                <a:solidFill>
                  <a:srgbClr val="55234D"/>
                </a:solidFill>
                <a:latin typeface="DIN-MEDIUM" pitchFamily="2" charset="77"/>
                <a:cs typeface="Trebuchet MS"/>
              </a:rPr>
              <a:t>atención</a:t>
            </a:r>
            <a:r>
              <a:rPr lang="en-US" sz="2000" b="1" dirty="0">
                <a:solidFill>
                  <a:srgbClr val="55234D"/>
                </a:solidFill>
                <a:latin typeface="DIN-MEDIUM" pitchFamily="2" charset="77"/>
                <a:cs typeface="Trebuchet MS"/>
              </a:rPr>
              <a:t> de </a:t>
            </a:r>
            <a:r>
              <a:rPr lang="en-US" sz="2000" b="1" dirty="0" err="1">
                <a:solidFill>
                  <a:srgbClr val="55234D"/>
                </a:solidFill>
                <a:latin typeface="DIN-MEDIUM" pitchFamily="2" charset="77"/>
                <a:cs typeface="Trebuchet MS"/>
              </a:rPr>
              <a:t>urgencias</a:t>
            </a:r>
            <a:r>
              <a:rPr lang="en-US" sz="2000" b="1" dirty="0">
                <a:solidFill>
                  <a:srgbClr val="55234D"/>
                </a:solidFill>
                <a:latin typeface="DIN-MEDIUM" pitchFamily="2" charset="77"/>
                <a:cs typeface="Trebuchet MS"/>
              </a:rPr>
              <a:t> </a:t>
            </a:r>
          </a:p>
          <a:p>
            <a:pPr marL="12700" marR="223520">
              <a:lnSpc>
                <a:spcPct val="102600"/>
              </a:lnSpc>
              <a:spcBef>
                <a:spcPts val="600"/>
              </a:spcBef>
            </a:pPr>
            <a:r>
              <a:rPr lang="en-US" sz="1200" b="1" dirty="0">
                <a:solidFill>
                  <a:srgbClr val="231F20"/>
                </a:solidFill>
                <a:latin typeface="DIN-MEDIUM" pitchFamily="2" charset="77"/>
                <a:cs typeface="Calibri"/>
              </a:rPr>
              <a:t>Si </a:t>
            </a:r>
            <a:r>
              <a:rPr lang="en-US" sz="1200" b="1" dirty="0" err="1">
                <a:solidFill>
                  <a:srgbClr val="231F20"/>
                </a:solidFill>
                <a:latin typeface="DIN-MEDIUM" pitchFamily="2" charset="77"/>
                <a:cs typeface="Calibri"/>
              </a:rPr>
              <a:t>empeora</a:t>
            </a:r>
            <a:r>
              <a:rPr lang="en-US" sz="1200" b="1" dirty="0">
                <a:solidFill>
                  <a:srgbClr val="231F20"/>
                </a:solidFill>
                <a:latin typeface="DIN-MEDIUM" pitchFamily="2" charset="77"/>
                <a:cs typeface="Calibri"/>
              </a:rPr>
              <a:t> </a:t>
            </a:r>
            <a:r>
              <a:rPr lang="en-US" sz="1200" b="1" dirty="0" err="1">
                <a:solidFill>
                  <a:srgbClr val="231F20"/>
                </a:solidFill>
                <a:latin typeface="DIN-MEDIUM" pitchFamily="2" charset="77"/>
                <a:cs typeface="Calibri"/>
              </a:rPr>
              <a:t>rapidamente</a:t>
            </a:r>
            <a:r>
              <a:rPr lang="en-US" sz="1200" b="1" dirty="0">
                <a:solidFill>
                  <a:srgbClr val="231F20"/>
                </a:solidFill>
                <a:latin typeface="DIN-MEDIUM" pitchFamily="2" charset="77"/>
                <a:cs typeface="Calibri"/>
              </a:rPr>
              <a:t>, o </a:t>
            </a:r>
            <a:r>
              <a:rPr lang="en-US" sz="1200" b="1" dirty="0" err="1">
                <a:solidFill>
                  <a:srgbClr val="231F20"/>
                </a:solidFill>
                <a:latin typeface="DIN-MEDIUM" pitchFamily="2" charset="77"/>
                <a:cs typeface="Calibri"/>
              </a:rPr>
              <a:t>presenta</a:t>
            </a:r>
            <a:r>
              <a:rPr lang="en-US" sz="1200" b="1" dirty="0">
                <a:solidFill>
                  <a:srgbClr val="231F20"/>
                </a:solidFill>
                <a:latin typeface="DIN-MEDIUM" pitchFamily="2" charset="77"/>
                <a:cs typeface="Calibri"/>
              </a:rPr>
              <a:t> </a:t>
            </a:r>
            <a:r>
              <a:rPr lang="en-US" sz="1200" b="1" dirty="0" err="1">
                <a:solidFill>
                  <a:srgbClr val="231F20"/>
                </a:solidFill>
                <a:latin typeface="DIN-MEDIUM" pitchFamily="2" charset="77"/>
                <a:cs typeface="Calibri"/>
              </a:rPr>
              <a:t>alguno</a:t>
            </a:r>
            <a:r>
              <a:rPr lang="en-US" sz="1200" b="1" dirty="0">
                <a:solidFill>
                  <a:srgbClr val="231F20"/>
                </a:solidFill>
                <a:latin typeface="DIN-MEDIUM" pitchFamily="2" charset="77"/>
                <a:cs typeface="Calibri"/>
              </a:rPr>
              <a:t> de </a:t>
            </a:r>
            <a:r>
              <a:rPr lang="en-US" sz="1200" b="1" dirty="0" err="1">
                <a:solidFill>
                  <a:srgbClr val="231F20"/>
                </a:solidFill>
                <a:latin typeface="DIN-MEDIUM" pitchFamily="2" charset="77"/>
                <a:cs typeface="Calibri"/>
              </a:rPr>
              <a:t>estos</a:t>
            </a:r>
            <a:r>
              <a:rPr lang="en-US" sz="1200" b="1" dirty="0">
                <a:solidFill>
                  <a:srgbClr val="231F20"/>
                </a:solidFill>
                <a:latin typeface="DIN-MEDIUM" pitchFamily="2" charset="77"/>
                <a:cs typeface="Calibri"/>
              </a:rPr>
              <a:t> </a:t>
            </a:r>
            <a:r>
              <a:rPr lang="en-US" sz="1200" b="1" dirty="0" err="1">
                <a:solidFill>
                  <a:srgbClr val="231F20"/>
                </a:solidFill>
                <a:latin typeface="DIN-MEDIUM" pitchFamily="2" charset="77"/>
                <a:cs typeface="Calibri"/>
              </a:rPr>
              <a:t>sintomas</a:t>
            </a:r>
            <a:r>
              <a:rPr lang="en-US" sz="1200" b="1" dirty="0">
                <a:solidFill>
                  <a:srgbClr val="231F20"/>
                </a:solidFill>
                <a:latin typeface="DIN-MEDIUM" pitchFamily="2" charset="77"/>
                <a:cs typeface="Calibri"/>
              </a:rPr>
              <a:t>, </a:t>
            </a:r>
            <a:r>
              <a:rPr lang="en-US" sz="1200" b="1" dirty="0" err="1">
                <a:solidFill>
                  <a:srgbClr val="231F20"/>
                </a:solidFill>
                <a:latin typeface="DIN-MEDIUM" pitchFamily="2" charset="77"/>
                <a:cs typeface="Calibri"/>
              </a:rPr>
              <a:t>vaya</a:t>
            </a:r>
            <a:r>
              <a:rPr lang="en-US" sz="1200" b="1" dirty="0">
                <a:solidFill>
                  <a:srgbClr val="231F20"/>
                </a:solidFill>
                <a:latin typeface="DIN-MEDIUM" pitchFamily="2" charset="77"/>
                <a:cs typeface="Calibri"/>
              </a:rPr>
              <a:t> </a:t>
            </a:r>
            <a:r>
              <a:rPr lang="en-US" sz="1200" b="1" dirty="0" err="1">
                <a:solidFill>
                  <a:srgbClr val="231F20"/>
                </a:solidFill>
                <a:latin typeface="DIN-MEDIUM" pitchFamily="2" charset="77"/>
                <a:cs typeface="Calibri"/>
              </a:rPr>
              <a:t>inmediatamente</a:t>
            </a:r>
            <a:r>
              <a:rPr lang="en-US" sz="1200" b="1" dirty="0">
                <a:solidFill>
                  <a:srgbClr val="231F20"/>
                </a:solidFill>
                <a:latin typeface="DIN-MEDIUM" pitchFamily="2" charset="77"/>
                <a:cs typeface="Calibri"/>
              </a:rPr>
              <a:t> a la sala de </a:t>
            </a:r>
            <a:r>
              <a:rPr lang="en-US" sz="1200" b="1" dirty="0" err="1">
                <a:solidFill>
                  <a:srgbClr val="231F20"/>
                </a:solidFill>
                <a:latin typeface="DIN-MEDIUM" pitchFamily="2" charset="77"/>
                <a:cs typeface="Calibri"/>
              </a:rPr>
              <a:t>urgencias</a:t>
            </a:r>
            <a:r>
              <a:rPr lang="en-US" sz="1200" b="1" dirty="0">
                <a:solidFill>
                  <a:srgbClr val="231F20"/>
                </a:solidFill>
                <a:latin typeface="DIN-MEDIUM" pitchFamily="2" charset="77"/>
                <a:cs typeface="Calibri"/>
              </a:rPr>
              <a:t> de </a:t>
            </a:r>
            <a:br>
              <a:rPr lang="en-US" sz="1200" b="1" dirty="0">
                <a:solidFill>
                  <a:srgbClr val="231F20"/>
                </a:solidFill>
                <a:latin typeface="DIN-MEDIUM" pitchFamily="2" charset="77"/>
                <a:cs typeface="Calibri"/>
              </a:rPr>
            </a:br>
            <a:r>
              <a:rPr lang="en-US" sz="1200" b="1" dirty="0">
                <a:solidFill>
                  <a:srgbClr val="231F20"/>
                </a:solidFill>
                <a:latin typeface="DIN-MEDIUM" pitchFamily="2" charset="77"/>
                <a:cs typeface="Calibri"/>
              </a:rPr>
              <a:t>un hospital.</a:t>
            </a:r>
          </a:p>
          <a:p>
            <a:pPr marL="12700" marR="223520">
              <a:lnSpc>
                <a:spcPct val="102600"/>
              </a:lnSpc>
              <a:spcBef>
                <a:spcPts val="600"/>
              </a:spcBef>
            </a:pPr>
            <a:r>
              <a:rPr lang="en-US" sz="1500" b="1" dirty="0">
                <a:solidFill>
                  <a:srgbClr val="A81D47"/>
                </a:solidFill>
                <a:latin typeface="DIN-MEDIUM" pitchFamily="2" charset="77"/>
                <a:cs typeface="Calibri"/>
              </a:rPr>
              <a:t>NO ESPERE.</a:t>
            </a:r>
            <a:endParaRPr lang="en-US" sz="1500" dirty="0">
              <a:latin typeface="DIN-MEDIUM" pitchFamily="2" charset="77"/>
              <a:cs typeface="Calibri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2357380" y="5901371"/>
            <a:ext cx="1600687" cy="640945"/>
          </a:xfrm>
          <a:prstGeom prst="rect">
            <a:avLst/>
          </a:prstGeom>
        </p:spPr>
        <p:txBody>
          <a:bodyPr vert="horz" wrap="square" lIns="0" tIns="26670" rIns="0" bIns="0" rtlCol="0">
            <a:spAutoFit/>
          </a:bodyPr>
          <a:lstStyle/>
          <a:p>
            <a:pPr marL="12700" marR="5080" algn="ctr">
              <a:lnSpc>
                <a:spcPct val="85000"/>
              </a:lnSpc>
              <a:spcBef>
                <a:spcPts val="300"/>
              </a:spcBef>
            </a:pPr>
            <a:r>
              <a:rPr lang="en-US" sz="1400" b="1" spc="-10" dirty="0" err="1">
                <a:solidFill>
                  <a:srgbClr val="231F20"/>
                </a:solidFill>
                <a:latin typeface="DIN-MEDIUM" pitchFamily="2" charset="77"/>
                <a:cs typeface="Calibri"/>
              </a:rPr>
              <a:t>Dificultad</a:t>
            </a:r>
            <a:r>
              <a:rPr lang="en-US" sz="1400" b="1" spc="-10" dirty="0">
                <a:solidFill>
                  <a:srgbClr val="231F20"/>
                </a:solidFill>
                <a:latin typeface="DIN-MEDIUM" pitchFamily="2" charset="77"/>
                <a:cs typeface="Calibri"/>
              </a:rPr>
              <a:t> para </a:t>
            </a:r>
            <a:r>
              <a:rPr lang="en-US" sz="1400" b="1" spc="-10" dirty="0" err="1">
                <a:solidFill>
                  <a:srgbClr val="231F20"/>
                </a:solidFill>
                <a:latin typeface="DIN-MEDIUM" pitchFamily="2" charset="77"/>
                <a:cs typeface="Calibri"/>
              </a:rPr>
              <a:t>respirar</a:t>
            </a:r>
            <a:r>
              <a:rPr lang="en-US" sz="1400" b="1" spc="-10" dirty="0">
                <a:solidFill>
                  <a:srgbClr val="231F20"/>
                </a:solidFill>
                <a:latin typeface="DIN-MEDIUM" pitchFamily="2" charset="77"/>
                <a:cs typeface="Calibri"/>
              </a:rPr>
              <a:t> </a:t>
            </a:r>
          </a:p>
          <a:p>
            <a:pPr marL="12700" marR="5080" algn="ctr">
              <a:lnSpc>
                <a:spcPct val="85000"/>
              </a:lnSpc>
              <a:spcBef>
                <a:spcPts val="300"/>
              </a:spcBef>
            </a:pPr>
            <a:r>
              <a:rPr lang="en-US" sz="800" spc="-1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(o </a:t>
            </a:r>
            <a:r>
              <a:rPr lang="en-US" sz="800" spc="-1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respiración</a:t>
            </a:r>
            <a:r>
              <a:rPr lang="en-US" sz="800" spc="-1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</a:t>
            </a:r>
            <a:r>
              <a:rPr lang="en-US" sz="800" spc="-1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más</a:t>
            </a:r>
            <a:r>
              <a:rPr lang="en-US" sz="800" spc="-1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</a:t>
            </a:r>
            <a:r>
              <a:rPr lang="en-US" sz="800" spc="-1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rápida</a:t>
            </a:r>
            <a:r>
              <a:rPr lang="en-US" sz="800" spc="-1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de lo normal)</a:t>
            </a:r>
            <a:endParaRPr sz="1100" dirty="0">
              <a:latin typeface="Georgia" panose="02040502050405020303" pitchFamily="18" charset="0"/>
              <a:cs typeface="Palatino Linotype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983264" y="7982402"/>
            <a:ext cx="1600691" cy="763286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12700" marR="5080" algn="ctr">
              <a:lnSpc>
                <a:spcPct val="85000"/>
              </a:lnSpc>
              <a:spcBef>
                <a:spcPts val="300"/>
              </a:spcBef>
            </a:pPr>
            <a:r>
              <a:rPr lang="en-US" sz="1400" b="1" spc="-10" dirty="0" err="1">
                <a:solidFill>
                  <a:srgbClr val="231F20"/>
                </a:solidFill>
                <a:latin typeface="DIN-MEDIUM" pitchFamily="2" charset="77"/>
                <a:cs typeface="Calibri"/>
              </a:rPr>
              <a:t>Confusión</a:t>
            </a:r>
            <a:r>
              <a:rPr lang="en-US" sz="1400" b="1" spc="-10" dirty="0">
                <a:solidFill>
                  <a:srgbClr val="231F20"/>
                </a:solidFill>
                <a:latin typeface="DIN-MEDIUM" pitchFamily="2" charset="77"/>
                <a:cs typeface="Calibri"/>
              </a:rPr>
              <a:t>, </a:t>
            </a:r>
            <a:r>
              <a:rPr lang="en-US" sz="1400" b="1" spc="-10" dirty="0" err="1">
                <a:solidFill>
                  <a:srgbClr val="231F20"/>
                </a:solidFill>
                <a:latin typeface="DIN-MEDIUM" pitchFamily="2" charset="77"/>
                <a:cs typeface="Calibri"/>
              </a:rPr>
              <a:t>disminución</a:t>
            </a:r>
            <a:r>
              <a:rPr lang="en-US" sz="1400" b="1" spc="-10" dirty="0">
                <a:solidFill>
                  <a:srgbClr val="231F20"/>
                </a:solidFill>
                <a:latin typeface="DIN-MEDIUM" pitchFamily="2" charset="77"/>
                <a:cs typeface="Calibri"/>
              </a:rPr>
              <a:t> del </a:t>
            </a:r>
            <a:r>
              <a:rPr lang="en-US" sz="1400" b="1" spc="-10" dirty="0" err="1">
                <a:solidFill>
                  <a:srgbClr val="231F20"/>
                </a:solidFill>
                <a:latin typeface="DIN-MEDIUM" pitchFamily="2" charset="77"/>
                <a:cs typeface="Calibri"/>
              </a:rPr>
              <a:t>estado</a:t>
            </a:r>
            <a:r>
              <a:rPr lang="en-US" sz="1400" b="1" spc="-10" dirty="0">
                <a:solidFill>
                  <a:srgbClr val="231F20"/>
                </a:solidFill>
                <a:latin typeface="DIN-MEDIUM" pitchFamily="2" charset="77"/>
                <a:cs typeface="Calibri"/>
              </a:rPr>
              <a:t> de </a:t>
            </a:r>
            <a:r>
              <a:rPr lang="en-US" sz="1400" b="1" spc="-10" dirty="0" err="1">
                <a:solidFill>
                  <a:srgbClr val="231F20"/>
                </a:solidFill>
                <a:latin typeface="DIN-MEDIUM" pitchFamily="2" charset="77"/>
                <a:cs typeface="Calibri"/>
              </a:rPr>
              <a:t>alerta</a:t>
            </a:r>
            <a:r>
              <a:rPr lang="en-US" sz="1400" b="1" spc="-10" dirty="0">
                <a:solidFill>
                  <a:srgbClr val="231F20"/>
                </a:solidFill>
                <a:latin typeface="DIN-MEDIUM" pitchFamily="2" charset="77"/>
                <a:cs typeface="Calibri"/>
              </a:rPr>
              <a:t> o </a:t>
            </a:r>
            <a:r>
              <a:rPr lang="en-US" sz="1400" b="1" spc="-10" dirty="0" err="1">
                <a:solidFill>
                  <a:srgbClr val="231F20"/>
                </a:solidFill>
                <a:latin typeface="DIN-MEDIUM" pitchFamily="2" charset="77"/>
                <a:cs typeface="Calibri"/>
              </a:rPr>
              <a:t>debilidad</a:t>
            </a:r>
            <a:r>
              <a:rPr lang="en-US" sz="1400" b="1" spc="-10" dirty="0">
                <a:solidFill>
                  <a:srgbClr val="231F20"/>
                </a:solidFill>
                <a:latin typeface="DIN-MEDIUM" pitchFamily="2" charset="77"/>
                <a:cs typeface="Calibri"/>
              </a:rPr>
              <a:t> </a:t>
            </a:r>
            <a:r>
              <a:rPr lang="en-US" sz="1400" b="1" spc="-10" dirty="0" err="1">
                <a:solidFill>
                  <a:srgbClr val="231F20"/>
                </a:solidFill>
                <a:latin typeface="DIN-MEDIUM" pitchFamily="2" charset="77"/>
                <a:cs typeface="Calibri"/>
              </a:rPr>
              <a:t>severa</a:t>
            </a:r>
            <a:r>
              <a:rPr lang="en-US" sz="1400" b="1" spc="-10" dirty="0">
                <a:solidFill>
                  <a:srgbClr val="231F20"/>
                </a:solidFill>
                <a:latin typeface="DIN-MEDIUM" pitchFamily="2" charset="77"/>
                <a:cs typeface="Calibri"/>
              </a:rPr>
              <a:t> </a:t>
            </a:r>
            <a:endParaRPr sz="1400" dirty="0">
              <a:latin typeface="DIN-MEDIUM" pitchFamily="2" charset="77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670410" y="7981757"/>
            <a:ext cx="1797187" cy="89165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065" marR="5080" algn="ctr">
              <a:lnSpc>
                <a:spcPct val="85000"/>
              </a:lnSpc>
              <a:spcBef>
                <a:spcPts val="300"/>
              </a:spcBef>
            </a:pPr>
            <a:r>
              <a:rPr lang="en-US" sz="1400" b="1" dirty="0">
                <a:solidFill>
                  <a:srgbClr val="231F20"/>
                </a:solidFill>
                <a:latin typeface="DIN-MEDIUM" pitchFamily="2" charset="77"/>
                <a:cs typeface="Calibri"/>
              </a:rPr>
              <a:t>Color </a:t>
            </a:r>
            <a:r>
              <a:rPr lang="en-US" sz="1400" b="1" dirty="0" err="1">
                <a:solidFill>
                  <a:srgbClr val="231F20"/>
                </a:solidFill>
                <a:latin typeface="DIN-MEDIUM" pitchFamily="2" charset="77"/>
                <a:cs typeface="Calibri"/>
              </a:rPr>
              <a:t>azul</a:t>
            </a:r>
            <a:r>
              <a:rPr lang="en-US" sz="1400" b="1" dirty="0">
                <a:solidFill>
                  <a:srgbClr val="231F20"/>
                </a:solidFill>
                <a:latin typeface="DIN-MEDIUM" pitchFamily="2" charset="77"/>
                <a:cs typeface="Calibri"/>
              </a:rPr>
              <a:t> </a:t>
            </a:r>
            <a:r>
              <a:rPr lang="en-US" sz="1400" b="1" dirty="0" err="1">
                <a:solidFill>
                  <a:srgbClr val="231F20"/>
                </a:solidFill>
                <a:latin typeface="DIN-MEDIUM" pitchFamily="2" charset="77"/>
                <a:cs typeface="Calibri"/>
              </a:rPr>
              <a:t>alrededor</a:t>
            </a:r>
            <a:r>
              <a:rPr lang="en-US" sz="1400" b="1" dirty="0">
                <a:solidFill>
                  <a:srgbClr val="231F20"/>
                </a:solidFill>
                <a:latin typeface="DIN-MEDIUM" pitchFamily="2" charset="77"/>
                <a:cs typeface="Calibri"/>
              </a:rPr>
              <a:t> de la boca, </a:t>
            </a:r>
            <a:r>
              <a:rPr lang="en-US" sz="1400" b="1" dirty="0" err="1">
                <a:solidFill>
                  <a:srgbClr val="231F20"/>
                </a:solidFill>
                <a:latin typeface="DIN-MEDIUM" pitchFamily="2" charset="77"/>
                <a:cs typeface="Calibri"/>
              </a:rPr>
              <a:t>poca</a:t>
            </a:r>
            <a:r>
              <a:rPr lang="en-US" sz="1400" b="1" dirty="0">
                <a:solidFill>
                  <a:srgbClr val="231F20"/>
                </a:solidFill>
                <a:latin typeface="DIN-MEDIUM" pitchFamily="2" charset="77"/>
                <a:cs typeface="Calibri"/>
              </a:rPr>
              <a:t> </a:t>
            </a:r>
            <a:r>
              <a:rPr lang="en-US" sz="1400" b="1" dirty="0" err="1">
                <a:solidFill>
                  <a:srgbClr val="231F20"/>
                </a:solidFill>
                <a:latin typeface="DIN-MEDIUM" pitchFamily="2" charset="77"/>
                <a:cs typeface="Calibri"/>
              </a:rPr>
              <a:t>energia</a:t>
            </a:r>
            <a:r>
              <a:rPr lang="en-US" sz="1400" b="1" dirty="0">
                <a:solidFill>
                  <a:srgbClr val="231F20"/>
                </a:solidFill>
                <a:latin typeface="DIN-MEDIUM" pitchFamily="2" charset="77"/>
                <a:cs typeface="Calibri"/>
              </a:rPr>
              <a:t>, o </a:t>
            </a:r>
            <a:r>
              <a:rPr lang="en-US" sz="1400" b="1" dirty="0" err="1">
                <a:solidFill>
                  <a:srgbClr val="231F20"/>
                </a:solidFill>
                <a:latin typeface="DIN-MEDIUM" pitchFamily="2" charset="77"/>
                <a:cs typeface="Calibri"/>
              </a:rPr>
              <a:t>dificultad</a:t>
            </a:r>
            <a:r>
              <a:rPr lang="en-US" sz="1400" b="1" dirty="0">
                <a:solidFill>
                  <a:srgbClr val="231F20"/>
                </a:solidFill>
                <a:latin typeface="DIN-MEDIUM" pitchFamily="2" charset="77"/>
                <a:cs typeface="Calibri"/>
              </a:rPr>
              <a:t> para </a:t>
            </a:r>
            <a:r>
              <a:rPr lang="en-US" sz="1400" b="1" dirty="0" err="1">
                <a:solidFill>
                  <a:srgbClr val="231F20"/>
                </a:solidFill>
                <a:latin typeface="DIN-MEDIUM" pitchFamily="2" charset="77"/>
                <a:cs typeface="Calibri"/>
              </a:rPr>
              <a:t>alimentar</a:t>
            </a:r>
            <a:endParaRPr lang="en-US" sz="1400" b="1" dirty="0">
              <a:solidFill>
                <a:srgbClr val="231F20"/>
              </a:solidFill>
              <a:latin typeface="DIN-MEDIUM" pitchFamily="2" charset="77"/>
              <a:cs typeface="Calibri"/>
            </a:endParaRPr>
          </a:p>
          <a:p>
            <a:pPr marL="12065" marR="5080" algn="ctr">
              <a:lnSpc>
                <a:spcPct val="85000"/>
              </a:lnSpc>
              <a:spcBef>
                <a:spcPts val="300"/>
              </a:spcBef>
            </a:pPr>
            <a:r>
              <a:rPr lang="en-US" sz="800" spc="-1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(</a:t>
            </a:r>
            <a:r>
              <a:rPr lang="en-US" sz="800" spc="-1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en</a:t>
            </a:r>
            <a:r>
              <a:rPr lang="en-US" sz="800" spc="-1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</a:t>
            </a:r>
            <a:r>
              <a:rPr lang="en-US" sz="800" spc="-1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niños</a:t>
            </a:r>
            <a:r>
              <a:rPr lang="en-US" sz="800" spc="-1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</a:t>
            </a:r>
            <a:r>
              <a:rPr lang="en-US" sz="800" spc="-1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pequeños</a:t>
            </a:r>
            <a:r>
              <a:rPr lang="en-US" sz="800" spc="-1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)</a:t>
            </a:r>
            <a:endParaRPr sz="800" dirty="0">
              <a:latin typeface="Georgia" panose="02040502050405020303" pitchFamily="18" charset="0"/>
              <a:cs typeface="Palatino Linotype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198259" y="5901371"/>
            <a:ext cx="1260411" cy="580159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12700" marR="5080" algn="ctr">
              <a:lnSpc>
                <a:spcPct val="85000"/>
              </a:lnSpc>
              <a:spcBef>
                <a:spcPts val="300"/>
              </a:spcBef>
            </a:pPr>
            <a:r>
              <a:rPr lang="en-US" sz="1400" b="1" dirty="0">
                <a:solidFill>
                  <a:srgbClr val="231F20"/>
                </a:solidFill>
                <a:latin typeface="DIN-MEDIUM" pitchFamily="2" charset="77"/>
                <a:cs typeface="Calibri"/>
              </a:rPr>
              <a:t>Dolor al </a:t>
            </a:r>
            <a:r>
              <a:rPr lang="en-US" sz="1400" b="1" dirty="0" err="1">
                <a:solidFill>
                  <a:srgbClr val="231F20"/>
                </a:solidFill>
                <a:latin typeface="DIN-MEDIUM" pitchFamily="2" charset="77"/>
                <a:cs typeface="Calibri"/>
              </a:rPr>
              <a:t>respirar</a:t>
            </a:r>
            <a:r>
              <a:rPr lang="en-US" sz="1400" b="1" dirty="0">
                <a:solidFill>
                  <a:srgbClr val="231F20"/>
                </a:solidFill>
                <a:latin typeface="DIN-MEDIUM" pitchFamily="2" charset="77"/>
                <a:cs typeface="Calibri"/>
              </a:rPr>
              <a:t> o </a:t>
            </a:r>
            <a:r>
              <a:rPr lang="en-US" sz="1400" b="1" dirty="0" err="1">
                <a:solidFill>
                  <a:srgbClr val="231F20"/>
                </a:solidFill>
                <a:latin typeface="DIN-MEDIUM" pitchFamily="2" charset="77"/>
                <a:cs typeface="Calibri"/>
              </a:rPr>
              <a:t>toser</a:t>
            </a:r>
            <a:r>
              <a:rPr lang="en-US" sz="1400" b="1" dirty="0">
                <a:solidFill>
                  <a:srgbClr val="231F20"/>
                </a:solidFill>
                <a:latin typeface="DIN-MEDIUM" pitchFamily="2" charset="77"/>
                <a:cs typeface="Calibri"/>
              </a:rPr>
              <a:t> </a:t>
            </a:r>
            <a:endParaRPr sz="1400" dirty="0">
              <a:latin typeface="DIN-MEDIUM" pitchFamily="2" charset="77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566512" y="7981757"/>
            <a:ext cx="1188149" cy="763286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12700" marR="5080" indent="-635" algn="ctr">
              <a:lnSpc>
                <a:spcPct val="85000"/>
              </a:lnSpc>
              <a:spcBef>
                <a:spcPts val="300"/>
              </a:spcBef>
            </a:pPr>
            <a:r>
              <a:rPr lang="en-US" sz="1400" b="1" dirty="0" err="1">
                <a:solidFill>
                  <a:srgbClr val="231F20"/>
                </a:solidFill>
                <a:latin typeface="DIN-MEDIUM" pitchFamily="2" charset="77"/>
                <a:cs typeface="Calibri"/>
              </a:rPr>
              <a:t>Fiebre</a:t>
            </a:r>
            <a:r>
              <a:rPr lang="en-US" sz="1400" b="1" dirty="0">
                <a:solidFill>
                  <a:srgbClr val="231F20"/>
                </a:solidFill>
                <a:latin typeface="DIN-MEDIUM" pitchFamily="2" charset="77"/>
                <a:cs typeface="Calibri"/>
              </a:rPr>
              <a:t> o dolor de cabeza que no para</a:t>
            </a:r>
            <a:endParaRPr sz="1400" dirty="0">
              <a:latin typeface="DIN-MEDIUM" pitchFamily="2" charset="77"/>
              <a:cs typeface="Calibr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2637777" y="4822444"/>
            <a:ext cx="1045210" cy="1045210"/>
            <a:chOff x="2637777" y="4822444"/>
            <a:chExt cx="1045210" cy="1045210"/>
          </a:xfrm>
        </p:grpSpPr>
        <p:sp>
          <p:nvSpPr>
            <p:cNvPr id="9" name="object 9"/>
            <p:cNvSpPr/>
            <p:nvPr/>
          </p:nvSpPr>
          <p:spPr>
            <a:xfrm>
              <a:off x="2637777" y="4822444"/>
              <a:ext cx="1045210" cy="1045210"/>
            </a:xfrm>
            <a:custGeom>
              <a:avLst/>
              <a:gdLst/>
              <a:ahLst/>
              <a:cxnLst/>
              <a:rect l="l" t="t" r="r" b="b"/>
              <a:pathLst>
                <a:path w="1045210" h="1045210">
                  <a:moveTo>
                    <a:pt x="522490" y="0"/>
                  </a:moveTo>
                  <a:lnTo>
                    <a:pt x="474932" y="2135"/>
                  </a:lnTo>
                  <a:lnTo>
                    <a:pt x="428570" y="8417"/>
                  </a:lnTo>
                  <a:lnTo>
                    <a:pt x="383589" y="18663"/>
                  </a:lnTo>
                  <a:lnTo>
                    <a:pt x="340174" y="32687"/>
                  </a:lnTo>
                  <a:lnTo>
                    <a:pt x="298508" y="50306"/>
                  </a:lnTo>
                  <a:lnTo>
                    <a:pt x="258777" y="71334"/>
                  </a:lnTo>
                  <a:lnTo>
                    <a:pt x="221164" y="95587"/>
                  </a:lnTo>
                  <a:lnTo>
                    <a:pt x="185854" y="122881"/>
                  </a:lnTo>
                  <a:lnTo>
                    <a:pt x="153031" y="153031"/>
                  </a:lnTo>
                  <a:lnTo>
                    <a:pt x="122881" y="185854"/>
                  </a:lnTo>
                  <a:lnTo>
                    <a:pt x="95587" y="221164"/>
                  </a:lnTo>
                  <a:lnTo>
                    <a:pt x="71334" y="258777"/>
                  </a:lnTo>
                  <a:lnTo>
                    <a:pt x="50306" y="298508"/>
                  </a:lnTo>
                  <a:lnTo>
                    <a:pt x="32687" y="340174"/>
                  </a:lnTo>
                  <a:lnTo>
                    <a:pt x="18663" y="383589"/>
                  </a:lnTo>
                  <a:lnTo>
                    <a:pt x="8417" y="428570"/>
                  </a:lnTo>
                  <a:lnTo>
                    <a:pt x="2135" y="474932"/>
                  </a:lnTo>
                  <a:lnTo>
                    <a:pt x="0" y="522490"/>
                  </a:lnTo>
                  <a:lnTo>
                    <a:pt x="2135" y="570048"/>
                  </a:lnTo>
                  <a:lnTo>
                    <a:pt x="8417" y="616410"/>
                  </a:lnTo>
                  <a:lnTo>
                    <a:pt x="18663" y="661391"/>
                  </a:lnTo>
                  <a:lnTo>
                    <a:pt x="32687" y="704806"/>
                  </a:lnTo>
                  <a:lnTo>
                    <a:pt x="50306" y="746472"/>
                  </a:lnTo>
                  <a:lnTo>
                    <a:pt x="71334" y="786204"/>
                  </a:lnTo>
                  <a:lnTo>
                    <a:pt x="95587" y="823817"/>
                  </a:lnTo>
                  <a:lnTo>
                    <a:pt x="122881" y="859127"/>
                  </a:lnTo>
                  <a:lnTo>
                    <a:pt x="153031" y="891949"/>
                  </a:lnTo>
                  <a:lnTo>
                    <a:pt x="185854" y="922100"/>
                  </a:lnTo>
                  <a:lnTo>
                    <a:pt x="221164" y="949394"/>
                  </a:lnTo>
                  <a:lnTo>
                    <a:pt x="258777" y="973647"/>
                  </a:lnTo>
                  <a:lnTo>
                    <a:pt x="298508" y="994675"/>
                  </a:lnTo>
                  <a:lnTo>
                    <a:pt x="340174" y="1012293"/>
                  </a:lnTo>
                  <a:lnTo>
                    <a:pt x="383589" y="1026317"/>
                  </a:lnTo>
                  <a:lnTo>
                    <a:pt x="428570" y="1036563"/>
                  </a:lnTo>
                  <a:lnTo>
                    <a:pt x="474932" y="1042846"/>
                  </a:lnTo>
                  <a:lnTo>
                    <a:pt x="522490" y="1044981"/>
                  </a:lnTo>
                  <a:lnTo>
                    <a:pt x="570048" y="1042846"/>
                  </a:lnTo>
                  <a:lnTo>
                    <a:pt x="616410" y="1036563"/>
                  </a:lnTo>
                  <a:lnTo>
                    <a:pt x="661391" y="1026317"/>
                  </a:lnTo>
                  <a:lnTo>
                    <a:pt x="704806" y="1012293"/>
                  </a:lnTo>
                  <a:lnTo>
                    <a:pt x="746472" y="994675"/>
                  </a:lnTo>
                  <a:lnTo>
                    <a:pt x="786204" y="973647"/>
                  </a:lnTo>
                  <a:lnTo>
                    <a:pt x="823817" y="949394"/>
                  </a:lnTo>
                  <a:lnTo>
                    <a:pt x="859127" y="922100"/>
                  </a:lnTo>
                  <a:lnTo>
                    <a:pt x="891949" y="891949"/>
                  </a:lnTo>
                  <a:lnTo>
                    <a:pt x="922100" y="859127"/>
                  </a:lnTo>
                  <a:lnTo>
                    <a:pt x="949394" y="823817"/>
                  </a:lnTo>
                  <a:lnTo>
                    <a:pt x="973647" y="786204"/>
                  </a:lnTo>
                  <a:lnTo>
                    <a:pt x="994675" y="746472"/>
                  </a:lnTo>
                  <a:lnTo>
                    <a:pt x="1012293" y="704806"/>
                  </a:lnTo>
                  <a:lnTo>
                    <a:pt x="1026317" y="661391"/>
                  </a:lnTo>
                  <a:lnTo>
                    <a:pt x="1036563" y="616410"/>
                  </a:lnTo>
                  <a:lnTo>
                    <a:pt x="1042846" y="570048"/>
                  </a:lnTo>
                  <a:lnTo>
                    <a:pt x="1044981" y="522490"/>
                  </a:lnTo>
                  <a:lnTo>
                    <a:pt x="1042846" y="474932"/>
                  </a:lnTo>
                  <a:lnTo>
                    <a:pt x="1036563" y="428570"/>
                  </a:lnTo>
                  <a:lnTo>
                    <a:pt x="1026317" y="383589"/>
                  </a:lnTo>
                  <a:lnTo>
                    <a:pt x="1012293" y="340174"/>
                  </a:lnTo>
                  <a:lnTo>
                    <a:pt x="994675" y="298508"/>
                  </a:lnTo>
                  <a:lnTo>
                    <a:pt x="973647" y="258777"/>
                  </a:lnTo>
                  <a:lnTo>
                    <a:pt x="949394" y="221164"/>
                  </a:lnTo>
                  <a:lnTo>
                    <a:pt x="922100" y="185854"/>
                  </a:lnTo>
                  <a:lnTo>
                    <a:pt x="891949" y="153031"/>
                  </a:lnTo>
                  <a:lnTo>
                    <a:pt x="859127" y="122881"/>
                  </a:lnTo>
                  <a:lnTo>
                    <a:pt x="823817" y="95587"/>
                  </a:lnTo>
                  <a:lnTo>
                    <a:pt x="786204" y="71334"/>
                  </a:lnTo>
                  <a:lnTo>
                    <a:pt x="746472" y="50306"/>
                  </a:lnTo>
                  <a:lnTo>
                    <a:pt x="704806" y="32687"/>
                  </a:lnTo>
                  <a:lnTo>
                    <a:pt x="661391" y="18663"/>
                  </a:lnTo>
                  <a:lnTo>
                    <a:pt x="616410" y="8417"/>
                  </a:lnTo>
                  <a:lnTo>
                    <a:pt x="570048" y="2135"/>
                  </a:lnTo>
                  <a:lnTo>
                    <a:pt x="522490" y="0"/>
                  </a:lnTo>
                  <a:close/>
                </a:path>
              </a:pathLst>
            </a:custGeom>
            <a:solidFill>
              <a:srgbClr val="D2EAE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888684" y="4949122"/>
              <a:ext cx="648335" cy="709930"/>
            </a:xfrm>
            <a:custGeom>
              <a:avLst/>
              <a:gdLst/>
              <a:ahLst/>
              <a:cxnLst/>
              <a:rect l="l" t="t" r="r" b="b"/>
              <a:pathLst>
                <a:path w="648335" h="709929">
                  <a:moveTo>
                    <a:pt x="490084" y="709472"/>
                  </a:moveTo>
                  <a:lnTo>
                    <a:pt x="492822" y="653537"/>
                  </a:lnTo>
                  <a:lnTo>
                    <a:pt x="501370" y="600902"/>
                  </a:lnTo>
                  <a:lnTo>
                    <a:pt x="516225" y="554526"/>
                  </a:lnTo>
                  <a:lnTo>
                    <a:pt x="537887" y="517372"/>
                  </a:lnTo>
                  <a:lnTo>
                    <a:pt x="555854" y="496321"/>
                  </a:lnTo>
                  <a:lnTo>
                    <a:pt x="578604" y="468940"/>
                  </a:lnTo>
                  <a:lnTo>
                    <a:pt x="602677" y="434826"/>
                  </a:lnTo>
                  <a:lnTo>
                    <a:pt x="624616" y="393572"/>
                  </a:lnTo>
                  <a:lnTo>
                    <a:pt x="640962" y="344776"/>
                  </a:lnTo>
                  <a:lnTo>
                    <a:pt x="648257" y="288032"/>
                  </a:lnTo>
                  <a:lnTo>
                    <a:pt x="643043" y="222935"/>
                  </a:lnTo>
                  <a:lnTo>
                    <a:pt x="628712" y="172498"/>
                  </a:lnTo>
                  <a:lnTo>
                    <a:pt x="606153" y="129002"/>
                  </a:lnTo>
                  <a:lnTo>
                    <a:pt x="576577" y="92222"/>
                  </a:lnTo>
                  <a:lnTo>
                    <a:pt x="541195" y="61935"/>
                  </a:lnTo>
                  <a:lnTo>
                    <a:pt x="501218" y="37914"/>
                  </a:lnTo>
                  <a:lnTo>
                    <a:pt x="457858" y="19935"/>
                  </a:lnTo>
                  <a:lnTo>
                    <a:pt x="412325" y="7773"/>
                  </a:lnTo>
                  <a:lnTo>
                    <a:pt x="365831" y="1203"/>
                  </a:lnTo>
                  <a:lnTo>
                    <a:pt x="319586" y="0"/>
                  </a:lnTo>
                  <a:lnTo>
                    <a:pt x="263666" y="6560"/>
                  </a:lnTo>
                  <a:lnTo>
                    <a:pt x="213934" y="21582"/>
                  </a:lnTo>
                  <a:lnTo>
                    <a:pt x="171119" y="43484"/>
                  </a:lnTo>
                  <a:lnTo>
                    <a:pt x="135951" y="70684"/>
                  </a:lnTo>
                  <a:lnTo>
                    <a:pt x="109157" y="101600"/>
                  </a:lnTo>
                  <a:lnTo>
                    <a:pt x="83608" y="168249"/>
                  </a:lnTo>
                  <a:lnTo>
                    <a:pt x="79876" y="216001"/>
                  </a:lnTo>
                  <a:lnTo>
                    <a:pt x="76940" y="246427"/>
                  </a:lnTo>
                  <a:lnTo>
                    <a:pt x="55301" y="292325"/>
                  </a:lnTo>
                  <a:lnTo>
                    <a:pt x="26648" y="324683"/>
                  </a:lnTo>
                  <a:lnTo>
                    <a:pt x="11396" y="341414"/>
                  </a:lnTo>
                  <a:lnTo>
                    <a:pt x="0" y="366415"/>
                  </a:lnTo>
                  <a:lnTo>
                    <a:pt x="8991" y="386818"/>
                  </a:lnTo>
                  <a:lnTo>
                    <a:pt x="25842" y="405898"/>
                  </a:lnTo>
                  <a:lnTo>
                    <a:pt x="38027" y="426935"/>
                  </a:lnTo>
                  <a:lnTo>
                    <a:pt x="42987" y="462135"/>
                  </a:lnTo>
                  <a:lnTo>
                    <a:pt x="43366" y="499475"/>
                  </a:lnTo>
                  <a:lnTo>
                    <a:pt x="41076" y="532809"/>
                  </a:lnTo>
                  <a:lnTo>
                    <a:pt x="38027" y="555993"/>
                  </a:lnTo>
                  <a:lnTo>
                    <a:pt x="38666" y="596134"/>
                  </a:lnTo>
                  <a:lnTo>
                    <a:pt x="56258" y="617556"/>
                  </a:lnTo>
                  <a:lnTo>
                    <a:pt x="87519" y="626234"/>
                  </a:lnTo>
                  <a:lnTo>
                    <a:pt x="129163" y="628141"/>
                  </a:lnTo>
                  <a:lnTo>
                    <a:pt x="169471" y="633065"/>
                  </a:lnTo>
                  <a:lnTo>
                    <a:pt x="198663" y="647514"/>
                  </a:lnTo>
                  <a:lnTo>
                    <a:pt x="216416" y="672610"/>
                  </a:lnTo>
                  <a:lnTo>
                    <a:pt x="222406" y="709472"/>
                  </a:lnTo>
                </a:path>
              </a:pathLst>
            </a:custGeom>
            <a:ln w="20472">
              <a:solidFill>
                <a:srgbClr val="00273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931508" y="5459417"/>
              <a:ext cx="257175" cy="199390"/>
            </a:xfrm>
            <a:custGeom>
              <a:avLst/>
              <a:gdLst/>
              <a:ahLst/>
              <a:cxnLst/>
              <a:rect l="l" t="t" r="r" b="b"/>
              <a:pathLst>
                <a:path w="257175" h="199389">
                  <a:moveTo>
                    <a:pt x="256705" y="199178"/>
                  </a:moveTo>
                  <a:lnTo>
                    <a:pt x="250222" y="134223"/>
                  </a:lnTo>
                  <a:lnTo>
                    <a:pt x="232641" y="87718"/>
                  </a:lnTo>
                  <a:lnTo>
                    <a:pt x="206759" y="55054"/>
                  </a:lnTo>
                  <a:lnTo>
                    <a:pt x="175374" y="31627"/>
                  </a:lnTo>
                  <a:lnTo>
                    <a:pt x="120470" y="9950"/>
                  </a:lnTo>
                  <a:lnTo>
                    <a:pt x="63241" y="1228"/>
                  </a:lnTo>
                  <a:lnTo>
                    <a:pt x="18235" y="0"/>
                  </a:lnTo>
                  <a:lnTo>
                    <a:pt x="0" y="804"/>
                  </a:lnTo>
                </a:path>
              </a:pathLst>
            </a:custGeom>
            <a:ln w="20472">
              <a:solidFill>
                <a:srgbClr val="00273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2931501" y="5402458"/>
              <a:ext cx="337185" cy="256540"/>
            </a:xfrm>
            <a:custGeom>
              <a:avLst/>
              <a:gdLst/>
              <a:ahLst/>
              <a:cxnLst/>
              <a:rect l="l" t="t" r="r" b="b"/>
              <a:pathLst>
                <a:path w="337185" h="256539">
                  <a:moveTo>
                    <a:pt x="337159" y="256136"/>
                  </a:moveTo>
                  <a:lnTo>
                    <a:pt x="334395" y="201426"/>
                  </a:lnTo>
                  <a:lnTo>
                    <a:pt x="325395" y="156642"/>
                  </a:lnTo>
                  <a:lnTo>
                    <a:pt x="309102" y="119092"/>
                  </a:lnTo>
                  <a:lnTo>
                    <a:pt x="284454" y="86086"/>
                  </a:lnTo>
                  <a:lnTo>
                    <a:pt x="250393" y="54930"/>
                  </a:lnTo>
                  <a:lnTo>
                    <a:pt x="166788" y="12202"/>
                  </a:lnTo>
                  <a:lnTo>
                    <a:pt x="85658" y="0"/>
                  </a:lnTo>
                  <a:lnTo>
                    <a:pt x="24297" y="3527"/>
                  </a:lnTo>
                  <a:lnTo>
                    <a:pt x="0" y="7991"/>
                  </a:lnTo>
                </a:path>
              </a:pathLst>
            </a:custGeom>
            <a:ln w="20472">
              <a:solidFill>
                <a:srgbClr val="00273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684656" y="5329534"/>
              <a:ext cx="199732" cy="99669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27109" y="5452319"/>
              <a:ext cx="157276" cy="80924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3149913" y="5184095"/>
              <a:ext cx="187960" cy="256540"/>
            </a:xfrm>
            <a:custGeom>
              <a:avLst/>
              <a:gdLst/>
              <a:ahLst/>
              <a:cxnLst/>
              <a:rect l="l" t="t" r="r" b="b"/>
              <a:pathLst>
                <a:path w="187960" h="256539">
                  <a:moveTo>
                    <a:pt x="132905" y="4419"/>
                  </a:moveTo>
                  <a:lnTo>
                    <a:pt x="95427" y="91236"/>
                  </a:lnTo>
                  <a:lnTo>
                    <a:pt x="94513" y="93345"/>
                  </a:lnTo>
                  <a:lnTo>
                    <a:pt x="96227" y="95643"/>
                  </a:lnTo>
                  <a:lnTo>
                    <a:pt x="98513" y="95377"/>
                  </a:lnTo>
                  <a:lnTo>
                    <a:pt x="183565" y="85534"/>
                  </a:lnTo>
                  <a:lnTo>
                    <a:pt x="186118" y="85255"/>
                  </a:lnTo>
                  <a:lnTo>
                    <a:pt x="187820" y="88087"/>
                  </a:lnTo>
                  <a:lnTo>
                    <a:pt x="186372" y="90195"/>
                  </a:lnTo>
                  <a:lnTo>
                    <a:pt x="73583" y="254114"/>
                  </a:lnTo>
                  <a:lnTo>
                    <a:pt x="71958" y="256489"/>
                  </a:lnTo>
                  <a:lnTo>
                    <a:pt x="68249" y="255422"/>
                  </a:lnTo>
                  <a:lnTo>
                    <a:pt x="68148" y="252539"/>
                  </a:lnTo>
                  <a:lnTo>
                    <a:pt x="64795" y="164350"/>
                  </a:lnTo>
                  <a:lnTo>
                    <a:pt x="64731" y="162598"/>
                  </a:lnTo>
                  <a:lnTo>
                    <a:pt x="63182" y="161290"/>
                  </a:lnTo>
                  <a:lnTo>
                    <a:pt x="61455" y="161493"/>
                  </a:lnTo>
                  <a:lnTo>
                    <a:pt x="4013" y="168541"/>
                  </a:lnTo>
                  <a:lnTo>
                    <a:pt x="1727" y="168833"/>
                  </a:lnTo>
                  <a:lnTo>
                    <a:pt x="0" y="166509"/>
                  </a:lnTo>
                  <a:lnTo>
                    <a:pt x="914" y="164401"/>
                  </a:lnTo>
                  <a:lnTo>
                    <a:pt x="67881" y="9271"/>
                  </a:lnTo>
                  <a:lnTo>
                    <a:pt x="68313" y="8305"/>
                  </a:lnTo>
                  <a:lnTo>
                    <a:pt x="69215" y="7620"/>
                  </a:lnTo>
                  <a:lnTo>
                    <a:pt x="70269" y="7493"/>
                  </a:lnTo>
                  <a:lnTo>
                    <a:pt x="129806" y="266"/>
                  </a:lnTo>
                  <a:lnTo>
                    <a:pt x="132092" y="0"/>
                  </a:lnTo>
                  <a:lnTo>
                    <a:pt x="133819" y="2298"/>
                  </a:lnTo>
                  <a:lnTo>
                    <a:pt x="132905" y="4419"/>
                  </a:lnTo>
                  <a:close/>
                </a:path>
              </a:pathLst>
            </a:custGeom>
            <a:ln w="1842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" name="object 16"/>
          <p:cNvGrpSpPr/>
          <p:nvPr/>
        </p:nvGrpSpPr>
        <p:grpSpPr>
          <a:xfrm>
            <a:off x="2637777" y="6880352"/>
            <a:ext cx="1045210" cy="1045210"/>
            <a:chOff x="2637777" y="6880352"/>
            <a:chExt cx="1045210" cy="1045210"/>
          </a:xfrm>
        </p:grpSpPr>
        <p:sp>
          <p:nvSpPr>
            <p:cNvPr id="17" name="object 17"/>
            <p:cNvSpPr/>
            <p:nvPr/>
          </p:nvSpPr>
          <p:spPr>
            <a:xfrm>
              <a:off x="2637777" y="6880352"/>
              <a:ext cx="1045210" cy="1045210"/>
            </a:xfrm>
            <a:custGeom>
              <a:avLst/>
              <a:gdLst/>
              <a:ahLst/>
              <a:cxnLst/>
              <a:rect l="l" t="t" r="r" b="b"/>
              <a:pathLst>
                <a:path w="1045210" h="1045209">
                  <a:moveTo>
                    <a:pt x="522490" y="0"/>
                  </a:moveTo>
                  <a:lnTo>
                    <a:pt x="474932" y="2135"/>
                  </a:lnTo>
                  <a:lnTo>
                    <a:pt x="428570" y="8417"/>
                  </a:lnTo>
                  <a:lnTo>
                    <a:pt x="383589" y="18663"/>
                  </a:lnTo>
                  <a:lnTo>
                    <a:pt x="340174" y="32687"/>
                  </a:lnTo>
                  <a:lnTo>
                    <a:pt x="298508" y="50306"/>
                  </a:lnTo>
                  <a:lnTo>
                    <a:pt x="258777" y="71334"/>
                  </a:lnTo>
                  <a:lnTo>
                    <a:pt x="221164" y="95587"/>
                  </a:lnTo>
                  <a:lnTo>
                    <a:pt x="185854" y="122881"/>
                  </a:lnTo>
                  <a:lnTo>
                    <a:pt x="153031" y="153031"/>
                  </a:lnTo>
                  <a:lnTo>
                    <a:pt x="122881" y="185854"/>
                  </a:lnTo>
                  <a:lnTo>
                    <a:pt x="95587" y="221164"/>
                  </a:lnTo>
                  <a:lnTo>
                    <a:pt x="71334" y="258777"/>
                  </a:lnTo>
                  <a:lnTo>
                    <a:pt x="50306" y="298508"/>
                  </a:lnTo>
                  <a:lnTo>
                    <a:pt x="32687" y="340174"/>
                  </a:lnTo>
                  <a:lnTo>
                    <a:pt x="18663" y="383589"/>
                  </a:lnTo>
                  <a:lnTo>
                    <a:pt x="8417" y="428570"/>
                  </a:lnTo>
                  <a:lnTo>
                    <a:pt x="2135" y="474932"/>
                  </a:lnTo>
                  <a:lnTo>
                    <a:pt x="0" y="522490"/>
                  </a:lnTo>
                  <a:lnTo>
                    <a:pt x="2135" y="570048"/>
                  </a:lnTo>
                  <a:lnTo>
                    <a:pt x="8417" y="616410"/>
                  </a:lnTo>
                  <a:lnTo>
                    <a:pt x="18663" y="661391"/>
                  </a:lnTo>
                  <a:lnTo>
                    <a:pt x="32687" y="704806"/>
                  </a:lnTo>
                  <a:lnTo>
                    <a:pt x="50306" y="746472"/>
                  </a:lnTo>
                  <a:lnTo>
                    <a:pt x="71334" y="786204"/>
                  </a:lnTo>
                  <a:lnTo>
                    <a:pt x="95587" y="823817"/>
                  </a:lnTo>
                  <a:lnTo>
                    <a:pt x="122881" y="859127"/>
                  </a:lnTo>
                  <a:lnTo>
                    <a:pt x="153031" y="891949"/>
                  </a:lnTo>
                  <a:lnTo>
                    <a:pt x="185854" y="922100"/>
                  </a:lnTo>
                  <a:lnTo>
                    <a:pt x="221164" y="949394"/>
                  </a:lnTo>
                  <a:lnTo>
                    <a:pt x="258777" y="973647"/>
                  </a:lnTo>
                  <a:lnTo>
                    <a:pt x="298508" y="994675"/>
                  </a:lnTo>
                  <a:lnTo>
                    <a:pt x="340174" y="1012293"/>
                  </a:lnTo>
                  <a:lnTo>
                    <a:pt x="383589" y="1026317"/>
                  </a:lnTo>
                  <a:lnTo>
                    <a:pt x="428570" y="1036563"/>
                  </a:lnTo>
                  <a:lnTo>
                    <a:pt x="474932" y="1042846"/>
                  </a:lnTo>
                  <a:lnTo>
                    <a:pt x="522490" y="1044981"/>
                  </a:lnTo>
                  <a:lnTo>
                    <a:pt x="570048" y="1042846"/>
                  </a:lnTo>
                  <a:lnTo>
                    <a:pt x="616410" y="1036563"/>
                  </a:lnTo>
                  <a:lnTo>
                    <a:pt x="661391" y="1026317"/>
                  </a:lnTo>
                  <a:lnTo>
                    <a:pt x="704806" y="1012293"/>
                  </a:lnTo>
                  <a:lnTo>
                    <a:pt x="746472" y="994675"/>
                  </a:lnTo>
                  <a:lnTo>
                    <a:pt x="786204" y="973647"/>
                  </a:lnTo>
                  <a:lnTo>
                    <a:pt x="823817" y="949394"/>
                  </a:lnTo>
                  <a:lnTo>
                    <a:pt x="859127" y="922100"/>
                  </a:lnTo>
                  <a:lnTo>
                    <a:pt x="891949" y="891949"/>
                  </a:lnTo>
                  <a:lnTo>
                    <a:pt x="922100" y="859127"/>
                  </a:lnTo>
                  <a:lnTo>
                    <a:pt x="949394" y="823817"/>
                  </a:lnTo>
                  <a:lnTo>
                    <a:pt x="973647" y="786204"/>
                  </a:lnTo>
                  <a:lnTo>
                    <a:pt x="994675" y="746472"/>
                  </a:lnTo>
                  <a:lnTo>
                    <a:pt x="1012293" y="704806"/>
                  </a:lnTo>
                  <a:lnTo>
                    <a:pt x="1026317" y="661391"/>
                  </a:lnTo>
                  <a:lnTo>
                    <a:pt x="1036563" y="616410"/>
                  </a:lnTo>
                  <a:lnTo>
                    <a:pt x="1042846" y="570048"/>
                  </a:lnTo>
                  <a:lnTo>
                    <a:pt x="1044981" y="522490"/>
                  </a:lnTo>
                  <a:lnTo>
                    <a:pt x="1042846" y="474932"/>
                  </a:lnTo>
                  <a:lnTo>
                    <a:pt x="1036563" y="428570"/>
                  </a:lnTo>
                  <a:lnTo>
                    <a:pt x="1026317" y="383589"/>
                  </a:lnTo>
                  <a:lnTo>
                    <a:pt x="1012293" y="340174"/>
                  </a:lnTo>
                  <a:lnTo>
                    <a:pt x="994675" y="298508"/>
                  </a:lnTo>
                  <a:lnTo>
                    <a:pt x="973647" y="258777"/>
                  </a:lnTo>
                  <a:lnTo>
                    <a:pt x="949394" y="221164"/>
                  </a:lnTo>
                  <a:lnTo>
                    <a:pt x="922100" y="185854"/>
                  </a:lnTo>
                  <a:lnTo>
                    <a:pt x="891949" y="153031"/>
                  </a:lnTo>
                  <a:lnTo>
                    <a:pt x="859127" y="122881"/>
                  </a:lnTo>
                  <a:lnTo>
                    <a:pt x="823817" y="95587"/>
                  </a:lnTo>
                  <a:lnTo>
                    <a:pt x="786204" y="71334"/>
                  </a:lnTo>
                  <a:lnTo>
                    <a:pt x="746472" y="50306"/>
                  </a:lnTo>
                  <a:lnTo>
                    <a:pt x="704806" y="32687"/>
                  </a:lnTo>
                  <a:lnTo>
                    <a:pt x="661391" y="18663"/>
                  </a:lnTo>
                  <a:lnTo>
                    <a:pt x="616410" y="8417"/>
                  </a:lnTo>
                  <a:lnTo>
                    <a:pt x="570048" y="2135"/>
                  </a:lnTo>
                  <a:lnTo>
                    <a:pt x="522490" y="0"/>
                  </a:lnTo>
                  <a:close/>
                </a:path>
              </a:pathLst>
            </a:custGeom>
            <a:solidFill>
              <a:srgbClr val="DBEE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2982609" y="7404665"/>
              <a:ext cx="122555" cy="31115"/>
            </a:xfrm>
            <a:custGeom>
              <a:avLst/>
              <a:gdLst/>
              <a:ahLst/>
              <a:cxnLst/>
              <a:rect l="l" t="t" r="r" b="b"/>
              <a:pathLst>
                <a:path w="122555" h="31115">
                  <a:moveTo>
                    <a:pt x="122072" y="0"/>
                  </a:moveTo>
                  <a:lnTo>
                    <a:pt x="106159" y="18003"/>
                  </a:lnTo>
                  <a:lnTo>
                    <a:pt x="94399" y="27203"/>
                  </a:lnTo>
                  <a:lnTo>
                    <a:pt x="80981" y="30592"/>
                  </a:lnTo>
                  <a:lnTo>
                    <a:pt x="60096" y="31076"/>
                  </a:lnTo>
                  <a:lnTo>
                    <a:pt x="35763" y="26235"/>
                  </a:lnTo>
                  <a:lnTo>
                    <a:pt x="16765" y="15582"/>
                  </a:lnTo>
                  <a:lnTo>
                    <a:pt x="4409" y="4930"/>
                  </a:lnTo>
                  <a:lnTo>
                    <a:pt x="0" y="88"/>
                  </a:lnTo>
                </a:path>
              </a:pathLst>
            </a:custGeom>
            <a:ln w="15671">
              <a:solidFill>
                <a:srgbClr val="00273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210534" y="7404666"/>
              <a:ext cx="107950" cy="31115"/>
            </a:xfrm>
            <a:custGeom>
              <a:avLst/>
              <a:gdLst/>
              <a:ahLst/>
              <a:cxnLst/>
              <a:rect l="l" t="t" r="r" b="b"/>
              <a:pathLst>
                <a:path w="107950" h="31115">
                  <a:moveTo>
                    <a:pt x="107391" y="14020"/>
                  </a:moveTo>
                  <a:lnTo>
                    <a:pt x="98453" y="20157"/>
                  </a:lnTo>
                  <a:lnTo>
                    <a:pt x="87776" y="25634"/>
                  </a:lnTo>
                  <a:lnTo>
                    <a:pt x="75555" y="29569"/>
                  </a:lnTo>
                  <a:lnTo>
                    <a:pt x="61988" y="31076"/>
                  </a:lnTo>
                  <a:lnTo>
                    <a:pt x="37360" y="26235"/>
                  </a:lnTo>
                  <a:lnTo>
                    <a:pt x="17711" y="15582"/>
                  </a:lnTo>
                  <a:lnTo>
                    <a:pt x="4704" y="4930"/>
                  </a:lnTo>
                  <a:lnTo>
                    <a:pt x="0" y="88"/>
                  </a:lnTo>
                </a:path>
              </a:pathLst>
            </a:custGeom>
            <a:ln w="15671">
              <a:solidFill>
                <a:srgbClr val="00273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2882200" y="7019172"/>
              <a:ext cx="541020" cy="773430"/>
            </a:xfrm>
            <a:custGeom>
              <a:avLst/>
              <a:gdLst/>
              <a:ahLst/>
              <a:cxnLst/>
              <a:rect l="l" t="t" r="r" b="b"/>
              <a:pathLst>
                <a:path w="541020" h="773429">
                  <a:moveTo>
                    <a:pt x="540512" y="490562"/>
                  </a:moveTo>
                  <a:lnTo>
                    <a:pt x="526069" y="543066"/>
                  </a:lnTo>
                  <a:lnTo>
                    <a:pt x="506316" y="591758"/>
                  </a:lnTo>
                  <a:lnTo>
                    <a:pt x="481923" y="636006"/>
                  </a:lnTo>
                  <a:lnTo>
                    <a:pt x="453557" y="675179"/>
                  </a:lnTo>
                  <a:lnTo>
                    <a:pt x="421885" y="708646"/>
                  </a:lnTo>
                  <a:lnTo>
                    <a:pt x="387577" y="735775"/>
                  </a:lnTo>
                  <a:lnTo>
                    <a:pt x="351300" y="755935"/>
                  </a:lnTo>
                  <a:lnTo>
                    <a:pt x="313723" y="768493"/>
                  </a:lnTo>
                  <a:lnTo>
                    <a:pt x="275513" y="772820"/>
                  </a:lnTo>
                  <a:lnTo>
                    <a:pt x="238127" y="768677"/>
                  </a:lnTo>
                  <a:lnTo>
                    <a:pt x="201331" y="756643"/>
                  </a:lnTo>
                  <a:lnTo>
                    <a:pt x="165751" y="737308"/>
                  </a:lnTo>
                  <a:lnTo>
                    <a:pt x="132014" y="711264"/>
                  </a:lnTo>
                  <a:lnTo>
                    <a:pt x="100745" y="679101"/>
                  </a:lnTo>
                  <a:lnTo>
                    <a:pt x="72569" y="641412"/>
                  </a:lnTo>
                  <a:lnTo>
                    <a:pt x="48113" y="598787"/>
                  </a:lnTo>
                  <a:lnTo>
                    <a:pt x="28002" y="551818"/>
                  </a:lnTo>
                  <a:lnTo>
                    <a:pt x="12862" y="501095"/>
                  </a:lnTo>
                  <a:lnTo>
                    <a:pt x="3319" y="447209"/>
                  </a:lnTo>
                  <a:lnTo>
                    <a:pt x="0" y="390753"/>
                  </a:lnTo>
                  <a:lnTo>
                    <a:pt x="948" y="338738"/>
                  </a:lnTo>
                  <a:lnTo>
                    <a:pt x="4145" y="288541"/>
                  </a:lnTo>
                  <a:lnTo>
                    <a:pt x="10116" y="240678"/>
                  </a:lnTo>
                  <a:lnTo>
                    <a:pt x="19387" y="195664"/>
                  </a:lnTo>
                  <a:lnTo>
                    <a:pt x="32485" y="154016"/>
                  </a:lnTo>
                  <a:lnTo>
                    <a:pt x="49936" y="116247"/>
                  </a:lnTo>
                  <a:lnTo>
                    <a:pt x="72266" y="82875"/>
                  </a:lnTo>
                  <a:lnTo>
                    <a:pt x="100000" y="54415"/>
                  </a:lnTo>
                  <a:lnTo>
                    <a:pt x="133666" y="31381"/>
                  </a:lnTo>
                  <a:lnTo>
                    <a:pt x="173790" y="14291"/>
                  </a:lnTo>
                  <a:lnTo>
                    <a:pt x="220897" y="3658"/>
                  </a:lnTo>
                  <a:lnTo>
                    <a:pt x="275513" y="0"/>
                  </a:lnTo>
                  <a:lnTo>
                    <a:pt x="330126" y="3658"/>
                  </a:lnTo>
                  <a:lnTo>
                    <a:pt x="377229" y="14291"/>
                  </a:lnTo>
                  <a:lnTo>
                    <a:pt x="417349" y="31381"/>
                  </a:lnTo>
                  <a:lnTo>
                    <a:pt x="451012" y="54414"/>
                  </a:lnTo>
                  <a:lnTo>
                    <a:pt x="478744" y="82875"/>
                  </a:lnTo>
                  <a:lnTo>
                    <a:pt x="501072" y="116247"/>
                  </a:lnTo>
                  <a:lnTo>
                    <a:pt x="518522" y="154015"/>
                  </a:lnTo>
                  <a:lnTo>
                    <a:pt x="531620" y="195664"/>
                  </a:lnTo>
                  <a:lnTo>
                    <a:pt x="540893" y="240677"/>
                  </a:lnTo>
                </a:path>
              </a:pathLst>
            </a:custGeom>
            <a:ln w="20891">
              <a:solidFill>
                <a:srgbClr val="00273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816087" y="7356048"/>
              <a:ext cx="90322" cy="191922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2886730" y="7164625"/>
              <a:ext cx="355600" cy="245745"/>
            </a:xfrm>
            <a:custGeom>
              <a:avLst/>
              <a:gdLst/>
              <a:ahLst/>
              <a:cxnLst/>
              <a:rect l="l" t="t" r="r" b="b"/>
              <a:pathLst>
                <a:path w="355600" h="245745">
                  <a:moveTo>
                    <a:pt x="355447" y="3467"/>
                  </a:moveTo>
                  <a:lnTo>
                    <a:pt x="310859" y="11936"/>
                  </a:lnTo>
                  <a:lnTo>
                    <a:pt x="264648" y="21550"/>
                  </a:lnTo>
                  <a:lnTo>
                    <a:pt x="217498" y="28736"/>
                  </a:lnTo>
                  <a:lnTo>
                    <a:pt x="170093" y="29922"/>
                  </a:lnTo>
                  <a:lnTo>
                    <a:pt x="123117" y="21534"/>
                  </a:lnTo>
                  <a:lnTo>
                    <a:pt x="77254" y="0"/>
                  </a:lnTo>
                  <a:lnTo>
                    <a:pt x="83433" y="102373"/>
                  </a:lnTo>
                  <a:lnTo>
                    <a:pt x="77446" y="162047"/>
                  </a:lnTo>
                  <a:lnTo>
                    <a:pt x="52049" y="202016"/>
                  </a:lnTo>
                  <a:lnTo>
                    <a:pt x="0" y="245275"/>
                  </a:lnTo>
                </a:path>
              </a:pathLst>
            </a:custGeom>
            <a:ln w="20891">
              <a:solidFill>
                <a:srgbClr val="00273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3117084" y="7562771"/>
              <a:ext cx="81280" cy="17780"/>
            </a:xfrm>
            <a:custGeom>
              <a:avLst/>
              <a:gdLst/>
              <a:ahLst/>
              <a:cxnLst/>
              <a:rect l="l" t="t" r="r" b="b"/>
              <a:pathLst>
                <a:path w="81280" h="17779">
                  <a:moveTo>
                    <a:pt x="0" y="0"/>
                  </a:moveTo>
                  <a:lnTo>
                    <a:pt x="20804" y="13030"/>
                  </a:lnTo>
                  <a:lnTo>
                    <a:pt x="36182" y="17373"/>
                  </a:lnTo>
                  <a:lnTo>
                    <a:pt x="53731" y="13030"/>
                  </a:lnTo>
                  <a:lnTo>
                    <a:pt x="81051" y="0"/>
                  </a:lnTo>
                </a:path>
              </a:pathLst>
            </a:custGeom>
            <a:ln w="20891">
              <a:solidFill>
                <a:srgbClr val="00273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3073080" y="7639582"/>
              <a:ext cx="169545" cy="10795"/>
            </a:xfrm>
            <a:custGeom>
              <a:avLst/>
              <a:gdLst/>
              <a:ahLst/>
              <a:cxnLst/>
              <a:rect l="l" t="t" r="r" b="b"/>
              <a:pathLst>
                <a:path w="169544" h="10795">
                  <a:moveTo>
                    <a:pt x="169062" y="10420"/>
                  </a:moveTo>
                  <a:lnTo>
                    <a:pt x="126037" y="2605"/>
                  </a:lnTo>
                  <a:lnTo>
                    <a:pt x="94084" y="0"/>
                  </a:lnTo>
                  <a:lnTo>
                    <a:pt x="57355" y="2605"/>
                  </a:lnTo>
                  <a:lnTo>
                    <a:pt x="0" y="10420"/>
                  </a:lnTo>
                </a:path>
              </a:pathLst>
            </a:custGeom>
            <a:ln w="20891">
              <a:solidFill>
                <a:srgbClr val="00273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3288133" y="7121004"/>
              <a:ext cx="240029" cy="281305"/>
            </a:xfrm>
            <a:custGeom>
              <a:avLst/>
              <a:gdLst/>
              <a:ahLst/>
              <a:cxnLst/>
              <a:rect l="l" t="t" r="r" b="b"/>
              <a:pathLst>
                <a:path w="240029" h="281304">
                  <a:moveTo>
                    <a:pt x="238358" y="281120"/>
                  </a:moveTo>
                  <a:lnTo>
                    <a:pt x="237913" y="225037"/>
                  </a:lnTo>
                  <a:lnTo>
                    <a:pt x="226610" y="172878"/>
                  </a:lnTo>
                  <a:lnTo>
                    <a:pt x="186859" y="47910"/>
                  </a:lnTo>
                  <a:lnTo>
                    <a:pt x="176714" y="37355"/>
                  </a:lnTo>
                  <a:lnTo>
                    <a:pt x="162979" y="39376"/>
                  </a:lnTo>
                  <a:lnTo>
                    <a:pt x="152989" y="54150"/>
                  </a:lnTo>
                  <a:lnTo>
                    <a:pt x="154081" y="81857"/>
                  </a:lnTo>
                  <a:lnTo>
                    <a:pt x="173740" y="152584"/>
                  </a:lnTo>
                  <a:lnTo>
                    <a:pt x="173014" y="162429"/>
                  </a:lnTo>
                  <a:lnTo>
                    <a:pt x="166962" y="168565"/>
                  </a:lnTo>
                  <a:lnTo>
                    <a:pt x="158428" y="169413"/>
                  </a:lnTo>
                  <a:lnTo>
                    <a:pt x="150258" y="163391"/>
                  </a:lnTo>
                  <a:lnTo>
                    <a:pt x="40746" y="9658"/>
                  </a:lnTo>
                  <a:lnTo>
                    <a:pt x="34308" y="3498"/>
                  </a:lnTo>
                  <a:lnTo>
                    <a:pt x="26317" y="177"/>
                  </a:lnTo>
                  <a:lnTo>
                    <a:pt x="17752" y="0"/>
                  </a:lnTo>
                  <a:lnTo>
                    <a:pt x="9593" y="3270"/>
                  </a:lnTo>
                  <a:lnTo>
                    <a:pt x="3212" y="9730"/>
                  </a:lnTo>
                  <a:lnTo>
                    <a:pt x="0" y="17851"/>
                  </a:lnTo>
                  <a:lnTo>
                    <a:pt x="133" y="26574"/>
                  </a:lnTo>
                  <a:lnTo>
                    <a:pt x="3789" y="34842"/>
                  </a:lnTo>
                </a:path>
              </a:pathLst>
            </a:custGeom>
            <a:ln w="208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06369" y="7116603"/>
              <a:ext cx="188359" cy="231213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3205389" y="7235913"/>
              <a:ext cx="250190" cy="322580"/>
            </a:xfrm>
            <a:custGeom>
              <a:avLst/>
              <a:gdLst/>
              <a:ahLst/>
              <a:cxnLst/>
              <a:rect l="l" t="t" r="r" b="b"/>
              <a:pathLst>
                <a:path w="250189" h="322579">
                  <a:moveTo>
                    <a:pt x="40246" y="9069"/>
                  </a:moveTo>
                  <a:lnTo>
                    <a:pt x="33767" y="3006"/>
                  </a:lnTo>
                  <a:lnTo>
                    <a:pt x="25744" y="0"/>
                  </a:lnTo>
                  <a:lnTo>
                    <a:pt x="17180" y="220"/>
                  </a:lnTo>
                  <a:lnTo>
                    <a:pt x="9080" y="3836"/>
                  </a:lnTo>
                  <a:lnTo>
                    <a:pt x="3010" y="10315"/>
                  </a:lnTo>
                  <a:lnTo>
                    <a:pt x="0" y="18338"/>
                  </a:lnTo>
                  <a:lnTo>
                    <a:pt x="218" y="26902"/>
                  </a:lnTo>
                  <a:lnTo>
                    <a:pt x="69659" y="127395"/>
                  </a:lnTo>
                  <a:lnTo>
                    <a:pt x="115520" y="183664"/>
                  </a:lnTo>
                  <a:lnTo>
                    <a:pt x="151832" y="218512"/>
                  </a:lnTo>
                  <a:lnTo>
                    <a:pt x="182017" y="242236"/>
                  </a:lnTo>
                  <a:lnTo>
                    <a:pt x="207467" y="262401"/>
                  </a:lnTo>
                  <a:lnTo>
                    <a:pt x="229571" y="286572"/>
                  </a:lnTo>
                  <a:lnTo>
                    <a:pt x="249720" y="322314"/>
                  </a:lnTo>
                </a:path>
              </a:pathLst>
            </a:custGeom>
            <a:ln w="208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8" name="object 28"/>
          <p:cNvGrpSpPr/>
          <p:nvPr/>
        </p:nvGrpSpPr>
        <p:grpSpPr>
          <a:xfrm>
            <a:off x="5993625" y="4822444"/>
            <a:ext cx="1045210" cy="1045210"/>
            <a:chOff x="5993625" y="4822444"/>
            <a:chExt cx="1045210" cy="1045210"/>
          </a:xfrm>
        </p:grpSpPr>
        <p:sp>
          <p:nvSpPr>
            <p:cNvPr id="29" name="object 29"/>
            <p:cNvSpPr/>
            <p:nvPr/>
          </p:nvSpPr>
          <p:spPr>
            <a:xfrm>
              <a:off x="5993625" y="4822444"/>
              <a:ext cx="1045210" cy="1045210"/>
            </a:xfrm>
            <a:custGeom>
              <a:avLst/>
              <a:gdLst/>
              <a:ahLst/>
              <a:cxnLst/>
              <a:rect l="l" t="t" r="r" b="b"/>
              <a:pathLst>
                <a:path w="1045209" h="1045210">
                  <a:moveTo>
                    <a:pt x="522490" y="0"/>
                  </a:moveTo>
                  <a:lnTo>
                    <a:pt x="474934" y="2135"/>
                  </a:lnTo>
                  <a:lnTo>
                    <a:pt x="428574" y="8417"/>
                  </a:lnTo>
                  <a:lnTo>
                    <a:pt x="383594" y="18663"/>
                  </a:lnTo>
                  <a:lnTo>
                    <a:pt x="340179" y="32687"/>
                  </a:lnTo>
                  <a:lnTo>
                    <a:pt x="298514" y="50306"/>
                  </a:lnTo>
                  <a:lnTo>
                    <a:pt x="258782" y="71334"/>
                  </a:lnTo>
                  <a:lnTo>
                    <a:pt x="221169" y="95587"/>
                  </a:lnTo>
                  <a:lnTo>
                    <a:pt x="185859" y="122881"/>
                  </a:lnTo>
                  <a:lnTo>
                    <a:pt x="153036" y="153031"/>
                  </a:lnTo>
                  <a:lnTo>
                    <a:pt x="122885" y="185854"/>
                  </a:lnTo>
                  <a:lnTo>
                    <a:pt x="95590" y="221164"/>
                  </a:lnTo>
                  <a:lnTo>
                    <a:pt x="71336" y="258777"/>
                  </a:lnTo>
                  <a:lnTo>
                    <a:pt x="50308" y="298508"/>
                  </a:lnTo>
                  <a:lnTo>
                    <a:pt x="32689" y="340174"/>
                  </a:lnTo>
                  <a:lnTo>
                    <a:pt x="18664" y="383589"/>
                  </a:lnTo>
                  <a:lnTo>
                    <a:pt x="8418" y="428570"/>
                  </a:lnTo>
                  <a:lnTo>
                    <a:pt x="2135" y="474932"/>
                  </a:lnTo>
                  <a:lnTo>
                    <a:pt x="0" y="522490"/>
                  </a:lnTo>
                  <a:lnTo>
                    <a:pt x="2135" y="570048"/>
                  </a:lnTo>
                  <a:lnTo>
                    <a:pt x="8418" y="616410"/>
                  </a:lnTo>
                  <a:lnTo>
                    <a:pt x="18664" y="661391"/>
                  </a:lnTo>
                  <a:lnTo>
                    <a:pt x="32689" y="704806"/>
                  </a:lnTo>
                  <a:lnTo>
                    <a:pt x="50308" y="746472"/>
                  </a:lnTo>
                  <a:lnTo>
                    <a:pt x="71336" y="786204"/>
                  </a:lnTo>
                  <a:lnTo>
                    <a:pt x="95590" y="823817"/>
                  </a:lnTo>
                  <a:lnTo>
                    <a:pt x="122885" y="859127"/>
                  </a:lnTo>
                  <a:lnTo>
                    <a:pt x="153036" y="891949"/>
                  </a:lnTo>
                  <a:lnTo>
                    <a:pt x="185859" y="922100"/>
                  </a:lnTo>
                  <a:lnTo>
                    <a:pt x="221169" y="949394"/>
                  </a:lnTo>
                  <a:lnTo>
                    <a:pt x="258782" y="973647"/>
                  </a:lnTo>
                  <a:lnTo>
                    <a:pt x="298514" y="994675"/>
                  </a:lnTo>
                  <a:lnTo>
                    <a:pt x="340179" y="1012293"/>
                  </a:lnTo>
                  <a:lnTo>
                    <a:pt x="383594" y="1026317"/>
                  </a:lnTo>
                  <a:lnTo>
                    <a:pt x="428574" y="1036563"/>
                  </a:lnTo>
                  <a:lnTo>
                    <a:pt x="474934" y="1042846"/>
                  </a:lnTo>
                  <a:lnTo>
                    <a:pt x="522490" y="1044981"/>
                  </a:lnTo>
                  <a:lnTo>
                    <a:pt x="570048" y="1042846"/>
                  </a:lnTo>
                  <a:lnTo>
                    <a:pt x="616410" y="1036563"/>
                  </a:lnTo>
                  <a:lnTo>
                    <a:pt x="661391" y="1026317"/>
                  </a:lnTo>
                  <a:lnTo>
                    <a:pt x="704806" y="1012293"/>
                  </a:lnTo>
                  <a:lnTo>
                    <a:pt x="746472" y="994675"/>
                  </a:lnTo>
                  <a:lnTo>
                    <a:pt x="786204" y="973647"/>
                  </a:lnTo>
                  <a:lnTo>
                    <a:pt x="823817" y="949394"/>
                  </a:lnTo>
                  <a:lnTo>
                    <a:pt x="859127" y="922100"/>
                  </a:lnTo>
                  <a:lnTo>
                    <a:pt x="891949" y="891949"/>
                  </a:lnTo>
                  <a:lnTo>
                    <a:pt x="922100" y="859127"/>
                  </a:lnTo>
                  <a:lnTo>
                    <a:pt x="949394" y="823817"/>
                  </a:lnTo>
                  <a:lnTo>
                    <a:pt x="973647" y="786204"/>
                  </a:lnTo>
                  <a:lnTo>
                    <a:pt x="994675" y="746472"/>
                  </a:lnTo>
                  <a:lnTo>
                    <a:pt x="1012293" y="704806"/>
                  </a:lnTo>
                  <a:lnTo>
                    <a:pt x="1026317" y="661391"/>
                  </a:lnTo>
                  <a:lnTo>
                    <a:pt x="1036563" y="616410"/>
                  </a:lnTo>
                  <a:lnTo>
                    <a:pt x="1042846" y="570048"/>
                  </a:lnTo>
                  <a:lnTo>
                    <a:pt x="1044981" y="522490"/>
                  </a:lnTo>
                  <a:lnTo>
                    <a:pt x="1042846" y="474932"/>
                  </a:lnTo>
                  <a:lnTo>
                    <a:pt x="1036563" y="428570"/>
                  </a:lnTo>
                  <a:lnTo>
                    <a:pt x="1026317" y="383589"/>
                  </a:lnTo>
                  <a:lnTo>
                    <a:pt x="1012293" y="340174"/>
                  </a:lnTo>
                  <a:lnTo>
                    <a:pt x="994675" y="298508"/>
                  </a:lnTo>
                  <a:lnTo>
                    <a:pt x="973647" y="258777"/>
                  </a:lnTo>
                  <a:lnTo>
                    <a:pt x="949394" y="221164"/>
                  </a:lnTo>
                  <a:lnTo>
                    <a:pt x="922100" y="185854"/>
                  </a:lnTo>
                  <a:lnTo>
                    <a:pt x="891949" y="153031"/>
                  </a:lnTo>
                  <a:lnTo>
                    <a:pt x="859127" y="122881"/>
                  </a:lnTo>
                  <a:lnTo>
                    <a:pt x="823817" y="95587"/>
                  </a:lnTo>
                  <a:lnTo>
                    <a:pt x="786204" y="71334"/>
                  </a:lnTo>
                  <a:lnTo>
                    <a:pt x="746472" y="50306"/>
                  </a:lnTo>
                  <a:lnTo>
                    <a:pt x="704806" y="32687"/>
                  </a:lnTo>
                  <a:lnTo>
                    <a:pt x="661391" y="18663"/>
                  </a:lnTo>
                  <a:lnTo>
                    <a:pt x="616410" y="8417"/>
                  </a:lnTo>
                  <a:lnTo>
                    <a:pt x="570048" y="2135"/>
                  </a:lnTo>
                  <a:lnTo>
                    <a:pt x="522490" y="0"/>
                  </a:lnTo>
                  <a:close/>
                </a:path>
              </a:pathLst>
            </a:custGeom>
            <a:solidFill>
              <a:srgbClr val="D2EAE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6379206" y="5118356"/>
              <a:ext cx="256540" cy="429259"/>
            </a:xfrm>
            <a:custGeom>
              <a:avLst/>
              <a:gdLst/>
              <a:ahLst/>
              <a:cxnLst/>
              <a:rect l="l" t="t" r="r" b="b"/>
              <a:pathLst>
                <a:path w="256540" h="429260">
                  <a:moveTo>
                    <a:pt x="256514" y="300748"/>
                  </a:moveTo>
                  <a:lnTo>
                    <a:pt x="246436" y="350669"/>
                  </a:lnTo>
                  <a:lnTo>
                    <a:pt x="218951" y="391437"/>
                  </a:lnTo>
                  <a:lnTo>
                    <a:pt x="178183" y="418925"/>
                  </a:lnTo>
                  <a:lnTo>
                    <a:pt x="128257" y="429005"/>
                  </a:lnTo>
                  <a:lnTo>
                    <a:pt x="78331" y="418925"/>
                  </a:lnTo>
                  <a:lnTo>
                    <a:pt x="37563" y="391437"/>
                  </a:lnTo>
                  <a:lnTo>
                    <a:pt x="10078" y="350669"/>
                  </a:lnTo>
                  <a:lnTo>
                    <a:pt x="0" y="300748"/>
                  </a:lnTo>
                  <a:lnTo>
                    <a:pt x="20040" y="223876"/>
                  </a:lnTo>
                  <a:lnTo>
                    <a:pt x="64128" y="123813"/>
                  </a:lnTo>
                  <a:lnTo>
                    <a:pt x="108217" y="37031"/>
                  </a:lnTo>
                  <a:lnTo>
                    <a:pt x="128257" y="0"/>
                  </a:lnTo>
                  <a:lnTo>
                    <a:pt x="202406" y="134029"/>
                  </a:lnTo>
                  <a:lnTo>
                    <a:pt x="240482" y="210034"/>
                  </a:lnTo>
                  <a:lnTo>
                    <a:pt x="254510" y="256208"/>
                  </a:lnTo>
                  <a:lnTo>
                    <a:pt x="256514" y="300748"/>
                  </a:lnTo>
                  <a:close/>
                </a:path>
              </a:pathLst>
            </a:custGeom>
            <a:ln w="21742">
              <a:solidFill>
                <a:srgbClr val="00273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6186006" y="5021392"/>
              <a:ext cx="617855" cy="643255"/>
            </a:xfrm>
            <a:custGeom>
              <a:avLst/>
              <a:gdLst/>
              <a:ahLst/>
              <a:cxnLst/>
              <a:rect l="l" t="t" r="r" b="b"/>
              <a:pathLst>
                <a:path w="617854" h="643254">
                  <a:moveTo>
                    <a:pt x="593001" y="493572"/>
                  </a:moveTo>
                  <a:lnTo>
                    <a:pt x="566003" y="530108"/>
                  </a:lnTo>
                  <a:lnTo>
                    <a:pt x="534217" y="562434"/>
                  </a:lnTo>
                  <a:lnTo>
                    <a:pt x="498157" y="590035"/>
                  </a:lnTo>
                  <a:lnTo>
                    <a:pt x="458337" y="612397"/>
                  </a:lnTo>
                  <a:lnTo>
                    <a:pt x="415269" y="629007"/>
                  </a:lnTo>
                  <a:lnTo>
                    <a:pt x="369469" y="639350"/>
                  </a:lnTo>
                  <a:lnTo>
                    <a:pt x="321449" y="642912"/>
                  </a:lnTo>
                  <a:lnTo>
                    <a:pt x="273950" y="639426"/>
                  </a:lnTo>
                  <a:lnTo>
                    <a:pt x="228614" y="629302"/>
                  </a:lnTo>
                  <a:lnTo>
                    <a:pt x="185939" y="613036"/>
                  </a:lnTo>
                  <a:lnTo>
                    <a:pt x="146421" y="591124"/>
                  </a:lnTo>
                  <a:lnTo>
                    <a:pt x="110559" y="564066"/>
                  </a:lnTo>
                  <a:lnTo>
                    <a:pt x="78849" y="532357"/>
                  </a:lnTo>
                  <a:lnTo>
                    <a:pt x="51790" y="496495"/>
                  </a:lnTo>
                  <a:lnTo>
                    <a:pt x="29878" y="456978"/>
                  </a:lnTo>
                  <a:lnTo>
                    <a:pt x="13610" y="414301"/>
                  </a:lnTo>
                  <a:lnTo>
                    <a:pt x="3485" y="368964"/>
                  </a:lnTo>
                  <a:lnTo>
                    <a:pt x="0" y="321462"/>
                  </a:lnTo>
                  <a:lnTo>
                    <a:pt x="3485" y="273957"/>
                  </a:lnTo>
                  <a:lnTo>
                    <a:pt x="13610" y="228617"/>
                  </a:lnTo>
                  <a:lnTo>
                    <a:pt x="29878" y="185938"/>
                  </a:lnTo>
                  <a:lnTo>
                    <a:pt x="51790" y="146419"/>
                  </a:lnTo>
                  <a:lnTo>
                    <a:pt x="78849" y="110556"/>
                  </a:lnTo>
                  <a:lnTo>
                    <a:pt x="110559" y="78846"/>
                  </a:lnTo>
                  <a:lnTo>
                    <a:pt x="146421" y="51787"/>
                  </a:lnTo>
                  <a:lnTo>
                    <a:pt x="185939" y="29876"/>
                  </a:lnTo>
                  <a:lnTo>
                    <a:pt x="228614" y="13609"/>
                  </a:lnTo>
                  <a:lnTo>
                    <a:pt x="273950" y="3485"/>
                  </a:lnTo>
                  <a:lnTo>
                    <a:pt x="321449" y="0"/>
                  </a:lnTo>
                  <a:lnTo>
                    <a:pt x="370402" y="3703"/>
                  </a:lnTo>
                  <a:lnTo>
                    <a:pt x="417037" y="14451"/>
                  </a:lnTo>
                  <a:lnTo>
                    <a:pt x="460808" y="31696"/>
                  </a:lnTo>
                  <a:lnTo>
                    <a:pt x="501172" y="54895"/>
                  </a:lnTo>
                  <a:lnTo>
                    <a:pt x="537581" y="83502"/>
                  </a:lnTo>
                  <a:lnTo>
                    <a:pt x="569493" y="116971"/>
                  </a:lnTo>
                  <a:lnTo>
                    <a:pt x="596360" y="154758"/>
                  </a:lnTo>
                  <a:lnTo>
                    <a:pt x="617639" y="196316"/>
                  </a:lnTo>
                </a:path>
              </a:pathLst>
            </a:custGeom>
            <a:ln w="21742">
              <a:solidFill>
                <a:srgbClr val="00273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6279974" y="5116041"/>
              <a:ext cx="450850" cy="450850"/>
            </a:xfrm>
            <a:custGeom>
              <a:avLst/>
              <a:gdLst/>
              <a:ahLst/>
              <a:cxnLst/>
              <a:rect l="l" t="t" r="r" b="b"/>
              <a:pathLst>
                <a:path w="450850" h="450850">
                  <a:moveTo>
                    <a:pt x="450634" y="0"/>
                  </a:moveTo>
                  <a:lnTo>
                    <a:pt x="0" y="450634"/>
                  </a:lnTo>
                </a:path>
              </a:pathLst>
            </a:custGeom>
            <a:ln w="21742">
              <a:solidFill>
                <a:srgbClr val="00273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6696667" y="5252822"/>
              <a:ext cx="248285" cy="221615"/>
            </a:xfrm>
            <a:custGeom>
              <a:avLst/>
              <a:gdLst/>
              <a:ahLst/>
              <a:cxnLst/>
              <a:rect l="l" t="t" r="r" b="b"/>
              <a:pathLst>
                <a:path w="248284" h="221614">
                  <a:moveTo>
                    <a:pt x="102630" y="12249"/>
                  </a:moveTo>
                  <a:lnTo>
                    <a:pt x="3316" y="184270"/>
                  </a:lnTo>
                  <a:lnTo>
                    <a:pt x="0" y="196903"/>
                  </a:lnTo>
                  <a:lnTo>
                    <a:pt x="3318" y="208772"/>
                  </a:lnTo>
                  <a:lnTo>
                    <a:pt x="11944" y="217578"/>
                  </a:lnTo>
                  <a:lnTo>
                    <a:pt x="24551" y="221024"/>
                  </a:lnTo>
                  <a:lnTo>
                    <a:pt x="223179" y="221024"/>
                  </a:lnTo>
                  <a:lnTo>
                    <a:pt x="235782" y="217578"/>
                  </a:lnTo>
                  <a:lnTo>
                    <a:pt x="244400" y="208772"/>
                  </a:lnTo>
                  <a:lnTo>
                    <a:pt x="247714" y="196903"/>
                  </a:lnTo>
                  <a:lnTo>
                    <a:pt x="244400" y="184270"/>
                  </a:lnTo>
                  <a:lnTo>
                    <a:pt x="145086" y="12249"/>
                  </a:lnTo>
                  <a:lnTo>
                    <a:pt x="135799" y="3062"/>
                  </a:lnTo>
                  <a:lnTo>
                    <a:pt x="123858" y="0"/>
                  </a:lnTo>
                  <a:lnTo>
                    <a:pt x="111918" y="3062"/>
                  </a:lnTo>
                  <a:lnTo>
                    <a:pt x="102630" y="12249"/>
                  </a:lnTo>
                  <a:close/>
                </a:path>
              </a:pathLst>
            </a:custGeom>
            <a:ln w="21742">
              <a:solidFill>
                <a:srgbClr val="00273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6824013" y="5301710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5">
                  <a:moveTo>
                    <a:pt x="0" y="0"/>
                  </a:moveTo>
                  <a:lnTo>
                    <a:pt x="0" y="82981"/>
                  </a:lnTo>
                </a:path>
              </a:pathLst>
            </a:custGeom>
            <a:ln w="21742">
              <a:solidFill>
                <a:srgbClr val="00273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6822784" y="5425832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40" h="2539">
                  <a:moveTo>
                    <a:pt x="2463" y="1244"/>
                  </a:moveTo>
                  <a:lnTo>
                    <a:pt x="2463" y="1930"/>
                  </a:lnTo>
                  <a:lnTo>
                    <a:pt x="1904" y="2489"/>
                  </a:lnTo>
                  <a:lnTo>
                    <a:pt x="1219" y="2489"/>
                  </a:lnTo>
                  <a:lnTo>
                    <a:pt x="546" y="2489"/>
                  </a:lnTo>
                  <a:lnTo>
                    <a:pt x="0" y="1930"/>
                  </a:lnTo>
                  <a:lnTo>
                    <a:pt x="0" y="1244"/>
                  </a:lnTo>
                  <a:lnTo>
                    <a:pt x="0" y="558"/>
                  </a:lnTo>
                  <a:lnTo>
                    <a:pt x="546" y="0"/>
                  </a:lnTo>
                  <a:lnTo>
                    <a:pt x="1219" y="0"/>
                  </a:lnTo>
                  <a:lnTo>
                    <a:pt x="1904" y="0"/>
                  </a:lnTo>
                  <a:lnTo>
                    <a:pt x="2463" y="558"/>
                  </a:lnTo>
                  <a:lnTo>
                    <a:pt x="2463" y="1244"/>
                  </a:lnTo>
                  <a:close/>
                </a:path>
              </a:pathLst>
            </a:custGeom>
            <a:ln w="21742">
              <a:solidFill>
                <a:srgbClr val="00273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6" name="object 36"/>
          <p:cNvGrpSpPr/>
          <p:nvPr/>
        </p:nvGrpSpPr>
        <p:grpSpPr>
          <a:xfrm>
            <a:off x="5993625" y="6880352"/>
            <a:ext cx="1045210" cy="1045210"/>
            <a:chOff x="5993625" y="6880352"/>
            <a:chExt cx="1045210" cy="1045210"/>
          </a:xfrm>
        </p:grpSpPr>
        <p:sp>
          <p:nvSpPr>
            <p:cNvPr id="37" name="object 37"/>
            <p:cNvSpPr/>
            <p:nvPr/>
          </p:nvSpPr>
          <p:spPr>
            <a:xfrm>
              <a:off x="5993625" y="6880352"/>
              <a:ext cx="1045210" cy="1045210"/>
            </a:xfrm>
            <a:custGeom>
              <a:avLst/>
              <a:gdLst/>
              <a:ahLst/>
              <a:cxnLst/>
              <a:rect l="l" t="t" r="r" b="b"/>
              <a:pathLst>
                <a:path w="1045209" h="1045209">
                  <a:moveTo>
                    <a:pt x="522490" y="0"/>
                  </a:moveTo>
                  <a:lnTo>
                    <a:pt x="474934" y="2135"/>
                  </a:lnTo>
                  <a:lnTo>
                    <a:pt x="428574" y="8417"/>
                  </a:lnTo>
                  <a:lnTo>
                    <a:pt x="383594" y="18663"/>
                  </a:lnTo>
                  <a:lnTo>
                    <a:pt x="340179" y="32687"/>
                  </a:lnTo>
                  <a:lnTo>
                    <a:pt x="298514" y="50306"/>
                  </a:lnTo>
                  <a:lnTo>
                    <a:pt x="258782" y="71334"/>
                  </a:lnTo>
                  <a:lnTo>
                    <a:pt x="221169" y="95587"/>
                  </a:lnTo>
                  <a:lnTo>
                    <a:pt x="185859" y="122881"/>
                  </a:lnTo>
                  <a:lnTo>
                    <a:pt x="153036" y="153031"/>
                  </a:lnTo>
                  <a:lnTo>
                    <a:pt x="122885" y="185854"/>
                  </a:lnTo>
                  <a:lnTo>
                    <a:pt x="95590" y="221164"/>
                  </a:lnTo>
                  <a:lnTo>
                    <a:pt x="71336" y="258777"/>
                  </a:lnTo>
                  <a:lnTo>
                    <a:pt x="50308" y="298508"/>
                  </a:lnTo>
                  <a:lnTo>
                    <a:pt x="32689" y="340174"/>
                  </a:lnTo>
                  <a:lnTo>
                    <a:pt x="18664" y="383589"/>
                  </a:lnTo>
                  <a:lnTo>
                    <a:pt x="8418" y="428570"/>
                  </a:lnTo>
                  <a:lnTo>
                    <a:pt x="2135" y="474932"/>
                  </a:lnTo>
                  <a:lnTo>
                    <a:pt x="0" y="522490"/>
                  </a:lnTo>
                  <a:lnTo>
                    <a:pt x="2135" y="570048"/>
                  </a:lnTo>
                  <a:lnTo>
                    <a:pt x="8418" y="616410"/>
                  </a:lnTo>
                  <a:lnTo>
                    <a:pt x="18664" y="661391"/>
                  </a:lnTo>
                  <a:lnTo>
                    <a:pt x="32689" y="704806"/>
                  </a:lnTo>
                  <a:lnTo>
                    <a:pt x="50308" y="746472"/>
                  </a:lnTo>
                  <a:lnTo>
                    <a:pt x="71336" y="786204"/>
                  </a:lnTo>
                  <a:lnTo>
                    <a:pt x="95590" y="823817"/>
                  </a:lnTo>
                  <a:lnTo>
                    <a:pt x="122885" y="859127"/>
                  </a:lnTo>
                  <a:lnTo>
                    <a:pt x="153036" y="891949"/>
                  </a:lnTo>
                  <a:lnTo>
                    <a:pt x="185859" y="922100"/>
                  </a:lnTo>
                  <a:lnTo>
                    <a:pt x="221169" y="949394"/>
                  </a:lnTo>
                  <a:lnTo>
                    <a:pt x="258782" y="973647"/>
                  </a:lnTo>
                  <a:lnTo>
                    <a:pt x="298514" y="994675"/>
                  </a:lnTo>
                  <a:lnTo>
                    <a:pt x="340179" y="1012293"/>
                  </a:lnTo>
                  <a:lnTo>
                    <a:pt x="383594" y="1026317"/>
                  </a:lnTo>
                  <a:lnTo>
                    <a:pt x="428574" y="1036563"/>
                  </a:lnTo>
                  <a:lnTo>
                    <a:pt x="474934" y="1042846"/>
                  </a:lnTo>
                  <a:lnTo>
                    <a:pt x="522490" y="1044981"/>
                  </a:lnTo>
                  <a:lnTo>
                    <a:pt x="570048" y="1042846"/>
                  </a:lnTo>
                  <a:lnTo>
                    <a:pt x="616410" y="1036563"/>
                  </a:lnTo>
                  <a:lnTo>
                    <a:pt x="661391" y="1026317"/>
                  </a:lnTo>
                  <a:lnTo>
                    <a:pt x="704806" y="1012293"/>
                  </a:lnTo>
                  <a:lnTo>
                    <a:pt x="746472" y="994675"/>
                  </a:lnTo>
                  <a:lnTo>
                    <a:pt x="786204" y="973647"/>
                  </a:lnTo>
                  <a:lnTo>
                    <a:pt x="823817" y="949394"/>
                  </a:lnTo>
                  <a:lnTo>
                    <a:pt x="859127" y="922100"/>
                  </a:lnTo>
                  <a:lnTo>
                    <a:pt x="891949" y="891949"/>
                  </a:lnTo>
                  <a:lnTo>
                    <a:pt x="922100" y="859127"/>
                  </a:lnTo>
                  <a:lnTo>
                    <a:pt x="949394" y="823817"/>
                  </a:lnTo>
                  <a:lnTo>
                    <a:pt x="973647" y="786204"/>
                  </a:lnTo>
                  <a:lnTo>
                    <a:pt x="994675" y="746472"/>
                  </a:lnTo>
                  <a:lnTo>
                    <a:pt x="1012293" y="704806"/>
                  </a:lnTo>
                  <a:lnTo>
                    <a:pt x="1026317" y="661391"/>
                  </a:lnTo>
                  <a:lnTo>
                    <a:pt x="1036563" y="616410"/>
                  </a:lnTo>
                  <a:lnTo>
                    <a:pt x="1042846" y="570048"/>
                  </a:lnTo>
                  <a:lnTo>
                    <a:pt x="1044981" y="522490"/>
                  </a:lnTo>
                  <a:lnTo>
                    <a:pt x="1042846" y="474932"/>
                  </a:lnTo>
                  <a:lnTo>
                    <a:pt x="1036563" y="428570"/>
                  </a:lnTo>
                  <a:lnTo>
                    <a:pt x="1026317" y="383589"/>
                  </a:lnTo>
                  <a:lnTo>
                    <a:pt x="1012293" y="340174"/>
                  </a:lnTo>
                  <a:lnTo>
                    <a:pt x="994675" y="298508"/>
                  </a:lnTo>
                  <a:lnTo>
                    <a:pt x="973647" y="258777"/>
                  </a:lnTo>
                  <a:lnTo>
                    <a:pt x="949394" y="221164"/>
                  </a:lnTo>
                  <a:lnTo>
                    <a:pt x="922100" y="185854"/>
                  </a:lnTo>
                  <a:lnTo>
                    <a:pt x="891949" y="153031"/>
                  </a:lnTo>
                  <a:lnTo>
                    <a:pt x="859127" y="122881"/>
                  </a:lnTo>
                  <a:lnTo>
                    <a:pt x="823817" y="95587"/>
                  </a:lnTo>
                  <a:lnTo>
                    <a:pt x="786204" y="71334"/>
                  </a:lnTo>
                  <a:lnTo>
                    <a:pt x="746472" y="50306"/>
                  </a:lnTo>
                  <a:lnTo>
                    <a:pt x="704806" y="32687"/>
                  </a:lnTo>
                  <a:lnTo>
                    <a:pt x="661391" y="18663"/>
                  </a:lnTo>
                  <a:lnTo>
                    <a:pt x="616410" y="8417"/>
                  </a:lnTo>
                  <a:lnTo>
                    <a:pt x="570048" y="2135"/>
                  </a:lnTo>
                  <a:lnTo>
                    <a:pt x="522490" y="0"/>
                  </a:lnTo>
                  <a:close/>
                </a:path>
              </a:pathLst>
            </a:custGeom>
            <a:solidFill>
              <a:srgbClr val="DBEE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3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404827" y="7586698"/>
              <a:ext cx="247408" cy="85571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6319743" y="7399925"/>
              <a:ext cx="118745" cy="30480"/>
            </a:xfrm>
            <a:custGeom>
              <a:avLst/>
              <a:gdLst/>
              <a:ahLst/>
              <a:cxnLst/>
              <a:rect l="l" t="t" r="r" b="b"/>
              <a:pathLst>
                <a:path w="118745" h="30479">
                  <a:moveTo>
                    <a:pt x="118300" y="393"/>
                  </a:moveTo>
                  <a:lnTo>
                    <a:pt x="102822" y="17793"/>
                  </a:lnTo>
                  <a:lnTo>
                    <a:pt x="91393" y="26671"/>
                  </a:lnTo>
                  <a:lnTo>
                    <a:pt x="78372" y="29913"/>
                  </a:lnTo>
                  <a:lnTo>
                    <a:pt x="58115" y="30314"/>
                  </a:lnTo>
                  <a:lnTo>
                    <a:pt x="34557" y="25543"/>
                  </a:lnTo>
                  <a:lnTo>
                    <a:pt x="16189" y="15159"/>
                  </a:lnTo>
                  <a:lnTo>
                    <a:pt x="4254" y="4795"/>
                  </a:lnTo>
                  <a:lnTo>
                    <a:pt x="0" y="88"/>
                  </a:lnTo>
                </a:path>
              </a:pathLst>
            </a:custGeom>
            <a:ln w="15976">
              <a:solidFill>
                <a:srgbClr val="00273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6552882" y="7400671"/>
              <a:ext cx="118745" cy="30480"/>
            </a:xfrm>
            <a:custGeom>
              <a:avLst/>
              <a:gdLst/>
              <a:ahLst/>
              <a:cxnLst/>
              <a:rect l="l" t="t" r="r" b="b"/>
              <a:pathLst>
                <a:path w="118745" h="30479">
                  <a:moveTo>
                    <a:pt x="118300" y="393"/>
                  </a:moveTo>
                  <a:lnTo>
                    <a:pt x="103887" y="17801"/>
                  </a:lnTo>
                  <a:lnTo>
                    <a:pt x="93005" y="26682"/>
                  </a:lnTo>
                  <a:lnTo>
                    <a:pt x="80185" y="29925"/>
                  </a:lnTo>
                  <a:lnTo>
                    <a:pt x="59956" y="30327"/>
                  </a:lnTo>
                  <a:lnTo>
                    <a:pt x="36106" y="25554"/>
                  </a:lnTo>
                  <a:lnTo>
                    <a:pt x="17105" y="15165"/>
                  </a:lnTo>
                  <a:lnTo>
                    <a:pt x="4540" y="4797"/>
                  </a:lnTo>
                  <a:lnTo>
                    <a:pt x="0" y="88"/>
                  </a:lnTo>
                </a:path>
              </a:pathLst>
            </a:custGeom>
            <a:ln w="15976">
              <a:solidFill>
                <a:srgbClr val="00273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6229522" y="7070690"/>
              <a:ext cx="562610" cy="690880"/>
            </a:xfrm>
            <a:custGeom>
              <a:avLst/>
              <a:gdLst/>
              <a:ahLst/>
              <a:cxnLst/>
              <a:rect l="l" t="t" r="r" b="b"/>
              <a:pathLst>
                <a:path w="562609" h="690879">
                  <a:moveTo>
                    <a:pt x="562013" y="340156"/>
                  </a:moveTo>
                  <a:lnTo>
                    <a:pt x="558583" y="396831"/>
                  </a:lnTo>
                  <a:lnTo>
                    <a:pt x="548733" y="449292"/>
                  </a:lnTo>
                  <a:lnTo>
                    <a:pt x="533120" y="497289"/>
                  </a:lnTo>
                  <a:lnTo>
                    <a:pt x="512402" y="540574"/>
                  </a:lnTo>
                  <a:lnTo>
                    <a:pt x="487238" y="578897"/>
                  </a:lnTo>
                  <a:lnTo>
                    <a:pt x="458284" y="612009"/>
                  </a:lnTo>
                  <a:lnTo>
                    <a:pt x="426199" y="639659"/>
                  </a:lnTo>
                  <a:lnTo>
                    <a:pt x="391641" y="661600"/>
                  </a:lnTo>
                  <a:lnTo>
                    <a:pt x="355267" y="677580"/>
                  </a:lnTo>
                  <a:lnTo>
                    <a:pt x="317736" y="687351"/>
                  </a:lnTo>
                  <a:lnTo>
                    <a:pt x="279704" y="690664"/>
                  </a:lnTo>
                  <a:lnTo>
                    <a:pt x="241731" y="687307"/>
                  </a:lnTo>
                  <a:lnTo>
                    <a:pt x="204364" y="677415"/>
                  </a:lnTo>
                  <a:lnTo>
                    <a:pt x="168237" y="661254"/>
                  </a:lnTo>
                  <a:lnTo>
                    <a:pt x="133986" y="639091"/>
                  </a:lnTo>
                  <a:lnTo>
                    <a:pt x="102244" y="611191"/>
                  </a:lnTo>
                  <a:lnTo>
                    <a:pt x="73645" y="577822"/>
                  </a:lnTo>
                  <a:lnTo>
                    <a:pt x="48824" y="539251"/>
                  </a:lnTo>
                  <a:lnTo>
                    <a:pt x="28415" y="495742"/>
                  </a:lnTo>
                  <a:lnTo>
                    <a:pt x="13051" y="447564"/>
                  </a:lnTo>
                  <a:lnTo>
                    <a:pt x="3368" y="394983"/>
                  </a:lnTo>
                  <a:lnTo>
                    <a:pt x="0" y="338264"/>
                  </a:lnTo>
                  <a:lnTo>
                    <a:pt x="1192" y="297784"/>
                  </a:lnTo>
                  <a:lnTo>
                    <a:pt x="5225" y="255932"/>
                  </a:lnTo>
                  <a:lnTo>
                    <a:pt x="12784" y="213816"/>
                  </a:lnTo>
                  <a:lnTo>
                    <a:pt x="24554" y="172540"/>
                  </a:lnTo>
                  <a:lnTo>
                    <a:pt x="41219" y="133210"/>
                  </a:lnTo>
                  <a:lnTo>
                    <a:pt x="63464" y="96931"/>
                  </a:lnTo>
                  <a:lnTo>
                    <a:pt x="91974" y="64809"/>
                  </a:lnTo>
                  <a:lnTo>
                    <a:pt x="127434" y="37950"/>
                  </a:lnTo>
                  <a:lnTo>
                    <a:pt x="170528" y="17458"/>
                  </a:lnTo>
                  <a:lnTo>
                    <a:pt x="221941" y="4439"/>
                  </a:lnTo>
                  <a:lnTo>
                    <a:pt x="282359" y="0"/>
                  </a:lnTo>
                  <a:lnTo>
                    <a:pt x="342707" y="4911"/>
                  </a:lnTo>
                  <a:lnTo>
                    <a:pt x="393944" y="18441"/>
                  </a:lnTo>
                  <a:lnTo>
                    <a:pt x="436779" y="39453"/>
                  </a:lnTo>
                  <a:lnTo>
                    <a:pt x="471919" y="66805"/>
                  </a:lnTo>
                  <a:lnTo>
                    <a:pt x="500074" y="99361"/>
                  </a:lnTo>
                  <a:lnTo>
                    <a:pt x="521953" y="135979"/>
                  </a:lnTo>
                  <a:lnTo>
                    <a:pt x="538265" y="175522"/>
                  </a:lnTo>
                  <a:lnTo>
                    <a:pt x="549718" y="216850"/>
                  </a:lnTo>
                  <a:lnTo>
                    <a:pt x="557021" y="258825"/>
                  </a:lnTo>
                  <a:lnTo>
                    <a:pt x="560883" y="300307"/>
                  </a:lnTo>
                  <a:lnTo>
                    <a:pt x="562013" y="340156"/>
                  </a:lnTo>
                  <a:close/>
                </a:path>
              </a:pathLst>
            </a:custGeom>
            <a:ln w="21310">
              <a:solidFill>
                <a:srgbClr val="00273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" name="object 4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164559" y="7379894"/>
              <a:ext cx="95592" cy="193567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759787" y="7379894"/>
              <a:ext cx="95592" cy="193567"/>
            </a:xfrm>
            <a:prstGeom prst="rect">
              <a:avLst/>
            </a:prstGeom>
          </p:spPr>
        </p:pic>
        <p:sp>
          <p:nvSpPr>
            <p:cNvPr id="44" name="object 44"/>
            <p:cNvSpPr/>
            <p:nvPr/>
          </p:nvSpPr>
          <p:spPr>
            <a:xfrm>
              <a:off x="6471249" y="7542945"/>
              <a:ext cx="78740" cy="17145"/>
            </a:xfrm>
            <a:custGeom>
              <a:avLst/>
              <a:gdLst/>
              <a:ahLst/>
              <a:cxnLst/>
              <a:rect l="l" t="t" r="r" b="b"/>
              <a:pathLst>
                <a:path w="78740" h="17145">
                  <a:moveTo>
                    <a:pt x="0" y="0"/>
                  </a:moveTo>
                  <a:lnTo>
                    <a:pt x="20122" y="12691"/>
                  </a:lnTo>
                  <a:lnTo>
                    <a:pt x="35013" y="16949"/>
                  </a:lnTo>
                  <a:lnTo>
                    <a:pt x="52038" y="12799"/>
                  </a:lnTo>
                  <a:lnTo>
                    <a:pt x="78562" y="266"/>
                  </a:lnTo>
                </a:path>
              </a:pathLst>
            </a:custGeom>
            <a:ln w="21310">
              <a:solidFill>
                <a:srgbClr val="00273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6445815" y="7627498"/>
              <a:ext cx="129539" cy="12065"/>
            </a:xfrm>
            <a:custGeom>
              <a:avLst/>
              <a:gdLst/>
              <a:ahLst/>
              <a:cxnLst/>
              <a:rect l="l" t="t" r="r" b="b"/>
              <a:pathLst>
                <a:path w="129540" h="12065">
                  <a:moveTo>
                    <a:pt x="129438" y="11893"/>
                  </a:moveTo>
                  <a:lnTo>
                    <a:pt x="96526" y="3007"/>
                  </a:lnTo>
                  <a:lnTo>
                    <a:pt x="72072" y="0"/>
                  </a:lnTo>
                  <a:lnTo>
                    <a:pt x="43942" y="2831"/>
                  </a:lnTo>
                  <a:lnTo>
                    <a:pt x="0" y="11461"/>
                  </a:lnTo>
                </a:path>
              </a:pathLst>
            </a:custGeom>
            <a:ln w="21310">
              <a:solidFill>
                <a:srgbClr val="00273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498584" y="7026374"/>
              <a:ext cx="214367" cy="135544"/>
            </a:xfrm>
            <a:prstGeom prst="rect">
              <a:avLst/>
            </a:prstGeom>
          </p:spPr>
        </p:pic>
      </p:grpSp>
      <p:grpSp>
        <p:nvGrpSpPr>
          <p:cNvPr id="47" name="object 47"/>
          <p:cNvGrpSpPr/>
          <p:nvPr/>
        </p:nvGrpSpPr>
        <p:grpSpPr>
          <a:xfrm>
            <a:off x="4296397" y="4822444"/>
            <a:ext cx="1045210" cy="1045210"/>
            <a:chOff x="4296397" y="4822444"/>
            <a:chExt cx="1045210" cy="1045210"/>
          </a:xfrm>
        </p:grpSpPr>
        <p:sp>
          <p:nvSpPr>
            <p:cNvPr id="48" name="object 48"/>
            <p:cNvSpPr/>
            <p:nvPr/>
          </p:nvSpPr>
          <p:spPr>
            <a:xfrm>
              <a:off x="4296397" y="4822444"/>
              <a:ext cx="1045210" cy="1045210"/>
            </a:xfrm>
            <a:custGeom>
              <a:avLst/>
              <a:gdLst/>
              <a:ahLst/>
              <a:cxnLst/>
              <a:rect l="l" t="t" r="r" b="b"/>
              <a:pathLst>
                <a:path w="1045210" h="1045210">
                  <a:moveTo>
                    <a:pt x="522490" y="0"/>
                  </a:moveTo>
                  <a:lnTo>
                    <a:pt x="474932" y="2135"/>
                  </a:lnTo>
                  <a:lnTo>
                    <a:pt x="428570" y="8417"/>
                  </a:lnTo>
                  <a:lnTo>
                    <a:pt x="383589" y="18663"/>
                  </a:lnTo>
                  <a:lnTo>
                    <a:pt x="340174" y="32687"/>
                  </a:lnTo>
                  <a:lnTo>
                    <a:pt x="298508" y="50306"/>
                  </a:lnTo>
                  <a:lnTo>
                    <a:pt x="258777" y="71334"/>
                  </a:lnTo>
                  <a:lnTo>
                    <a:pt x="221164" y="95587"/>
                  </a:lnTo>
                  <a:lnTo>
                    <a:pt x="185854" y="122881"/>
                  </a:lnTo>
                  <a:lnTo>
                    <a:pt x="153031" y="153031"/>
                  </a:lnTo>
                  <a:lnTo>
                    <a:pt x="122881" y="185854"/>
                  </a:lnTo>
                  <a:lnTo>
                    <a:pt x="95587" y="221164"/>
                  </a:lnTo>
                  <a:lnTo>
                    <a:pt x="71334" y="258777"/>
                  </a:lnTo>
                  <a:lnTo>
                    <a:pt x="50306" y="298508"/>
                  </a:lnTo>
                  <a:lnTo>
                    <a:pt x="32687" y="340174"/>
                  </a:lnTo>
                  <a:lnTo>
                    <a:pt x="18663" y="383589"/>
                  </a:lnTo>
                  <a:lnTo>
                    <a:pt x="8417" y="428570"/>
                  </a:lnTo>
                  <a:lnTo>
                    <a:pt x="2135" y="474932"/>
                  </a:lnTo>
                  <a:lnTo>
                    <a:pt x="0" y="522490"/>
                  </a:lnTo>
                  <a:lnTo>
                    <a:pt x="2135" y="570048"/>
                  </a:lnTo>
                  <a:lnTo>
                    <a:pt x="8417" y="616410"/>
                  </a:lnTo>
                  <a:lnTo>
                    <a:pt x="18663" y="661391"/>
                  </a:lnTo>
                  <a:lnTo>
                    <a:pt x="32687" y="704806"/>
                  </a:lnTo>
                  <a:lnTo>
                    <a:pt x="50306" y="746472"/>
                  </a:lnTo>
                  <a:lnTo>
                    <a:pt x="71334" y="786204"/>
                  </a:lnTo>
                  <a:lnTo>
                    <a:pt x="95587" y="823817"/>
                  </a:lnTo>
                  <a:lnTo>
                    <a:pt x="122881" y="859127"/>
                  </a:lnTo>
                  <a:lnTo>
                    <a:pt x="153031" y="891949"/>
                  </a:lnTo>
                  <a:lnTo>
                    <a:pt x="185854" y="922100"/>
                  </a:lnTo>
                  <a:lnTo>
                    <a:pt x="221164" y="949394"/>
                  </a:lnTo>
                  <a:lnTo>
                    <a:pt x="258777" y="973647"/>
                  </a:lnTo>
                  <a:lnTo>
                    <a:pt x="298508" y="994675"/>
                  </a:lnTo>
                  <a:lnTo>
                    <a:pt x="340174" y="1012293"/>
                  </a:lnTo>
                  <a:lnTo>
                    <a:pt x="383589" y="1026317"/>
                  </a:lnTo>
                  <a:lnTo>
                    <a:pt x="428570" y="1036563"/>
                  </a:lnTo>
                  <a:lnTo>
                    <a:pt x="474932" y="1042846"/>
                  </a:lnTo>
                  <a:lnTo>
                    <a:pt x="522490" y="1044981"/>
                  </a:lnTo>
                  <a:lnTo>
                    <a:pt x="570048" y="1042846"/>
                  </a:lnTo>
                  <a:lnTo>
                    <a:pt x="616410" y="1036563"/>
                  </a:lnTo>
                  <a:lnTo>
                    <a:pt x="661391" y="1026317"/>
                  </a:lnTo>
                  <a:lnTo>
                    <a:pt x="704806" y="1012293"/>
                  </a:lnTo>
                  <a:lnTo>
                    <a:pt x="746472" y="994675"/>
                  </a:lnTo>
                  <a:lnTo>
                    <a:pt x="786204" y="973647"/>
                  </a:lnTo>
                  <a:lnTo>
                    <a:pt x="823817" y="949394"/>
                  </a:lnTo>
                  <a:lnTo>
                    <a:pt x="859127" y="922100"/>
                  </a:lnTo>
                  <a:lnTo>
                    <a:pt x="891949" y="891949"/>
                  </a:lnTo>
                  <a:lnTo>
                    <a:pt x="922100" y="859127"/>
                  </a:lnTo>
                  <a:lnTo>
                    <a:pt x="949394" y="823817"/>
                  </a:lnTo>
                  <a:lnTo>
                    <a:pt x="973647" y="786204"/>
                  </a:lnTo>
                  <a:lnTo>
                    <a:pt x="994675" y="746472"/>
                  </a:lnTo>
                  <a:lnTo>
                    <a:pt x="1012293" y="704806"/>
                  </a:lnTo>
                  <a:lnTo>
                    <a:pt x="1026317" y="661391"/>
                  </a:lnTo>
                  <a:lnTo>
                    <a:pt x="1036563" y="616410"/>
                  </a:lnTo>
                  <a:lnTo>
                    <a:pt x="1042846" y="570048"/>
                  </a:lnTo>
                  <a:lnTo>
                    <a:pt x="1044981" y="522490"/>
                  </a:lnTo>
                  <a:lnTo>
                    <a:pt x="1042846" y="474932"/>
                  </a:lnTo>
                  <a:lnTo>
                    <a:pt x="1036563" y="428570"/>
                  </a:lnTo>
                  <a:lnTo>
                    <a:pt x="1026317" y="383589"/>
                  </a:lnTo>
                  <a:lnTo>
                    <a:pt x="1012293" y="340174"/>
                  </a:lnTo>
                  <a:lnTo>
                    <a:pt x="994675" y="298508"/>
                  </a:lnTo>
                  <a:lnTo>
                    <a:pt x="973647" y="258777"/>
                  </a:lnTo>
                  <a:lnTo>
                    <a:pt x="949394" y="221164"/>
                  </a:lnTo>
                  <a:lnTo>
                    <a:pt x="922100" y="185854"/>
                  </a:lnTo>
                  <a:lnTo>
                    <a:pt x="891949" y="153031"/>
                  </a:lnTo>
                  <a:lnTo>
                    <a:pt x="859127" y="122881"/>
                  </a:lnTo>
                  <a:lnTo>
                    <a:pt x="823817" y="95587"/>
                  </a:lnTo>
                  <a:lnTo>
                    <a:pt x="786204" y="71334"/>
                  </a:lnTo>
                  <a:lnTo>
                    <a:pt x="746472" y="50306"/>
                  </a:lnTo>
                  <a:lnTo>
                    <a:pt x="704806" y="32687"/>
                  </a:lnTo>
                  <a:lnTo>
                    <a:pt x="661391" y="18663"/>
                  </a:lnTo>
                  <a:lnTo>
                    <a:pt x="616410" y="8417"/>
                  </a:lnTo>
                  <a:lnTo>
                    <a:pt x="570048" y="2135"/>
                  </a:lnTo>
                  <a:lnTo>
                    <a:pt x="522490" y="0"/>
                  </a:lnTo>
                  <a:close/>
                </a:path>
              </a:pathLst>
            </a:custGeom>
            <a:solidFill>
              <a:srgbClr val="D2EAE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489882" y="4999303"/>
              <a:ext cx="652145" cy="588645"/>
            </a:xfrm>
            <a:custGeom>
              <a:avLst/>
              <a:gdLst/>
              <a:ahLst/>
              <a:cxnLst/>
              <a:rect l="l" t="t" r="r" b="b"/>
              <a:pathLst>
                <a:path w="652145" h="588645">
                  <a:moveTo>
                    <a:pt x="651548" y="420357"/>
                  </a:moveTo>
                  <a:lnTo>
                    <a:pt x="646328" y="352488"/>
                  </a:lnTo>
                  <a:lnTo>
                    <a:pt x="632790" y="292976"/>
                  </a:lnTo>
                  <a:lnTo>
                    <a:pt x="630529" y="286842"/>
                  </a:lnTo>
                  <a:lnTo>
                    <a:pt x="630529" y="420357"/>
                  </a:lnTo>
                  <a:lnTo>
                    <a:pt x="629907" y="462280"/>
                  </a:lnTo>
                  <a:lnTo>
                    <a:pt x="624446" y="520090"/>
                  </a:lnTo>
                  <a:lnTo>
                    <a:pt x="604151" y="560895"/>
                  </a:lnTo>
                  <a:lnTo>
                    <a:pt x="577989" y="567474"/>
                  </a:lnTo>
                  <a:lnTo>
                    <a:pt x="562622" y="566254"/>
                  </a:lnTo>
                  <a:lnTo>
                    <a:pt x="551548" y="562825"/>
                  </a:lnTo>
                  <a:lnTo>
                    <a:pt x="542950" y="557606"/>
                  </a:lnTo>
                  <a:lnTo>
                    <a:pt x="526745" y="544029"/>
                  </a:lnTo>
                  <a:lnTo>
                    <a:pt x="516445" y="536981"/>
                  </a:lnTo>
                  <a:lnTo>
                    <a:pt x="503059" y="530618"/>
                  </a:lnTo>
                  <a:lnTo>
                    <a:pt x="485470" y="525653"/>
                  </a:lnTo>
                  <a:lnTo>
                    <a:pt x="449478" y="517182"/>
                  </a:lnTo>
                  <a:lnTo>
                    <a:pt x="422376" y="504939"/>
                  </a:lnTo>
                  <a:lnTo>
                    <a:pt x="405282" y="484606"/>
                  </a:lnTo>
                  <a:lnTo>
                    <a:pt x="399326" y="451878"/>
                  </a:lnTo>
                  <a:lnTo>
                    <a:pt x="399745" y="429895"/>
                  </a:lnTo>
                  <a:lnTo>
                    <a:pt x="400850" y="408444"/>
                  </a:lnTo>
                  <a:lnTo>
                    <a:pt x="402412" y="387146"/>
                  </a:lnTo>
                  <a:lnTo>
                    <a:pt x="406285" y="341668"/>
                  </a:lnTo>
                  <a:lnTo>
                    <a:pt x="408076" y="316839"/>
                  </a:lnTo>
                  <a:lnTo>
                    <a:pt x="409003" y="297891"/>
                  </a:lnTo>
                  <a:lnTo>
                    <a:pt x="420916" y="309956"/>
                  </a:lnTo>
                  <a:lnTo>
                    <a:pt x="437616" y="331546"/>
                  </a:lnTo>
                  <a:lnTo>
                    <a:pt x="448195" y="351205"/>
                  </a:lnTo>
                  <a:lnTo>
                    <a:pt x="451497" y="366115"/>
                  </a:lnTo>
                  <a:lnTo>
                    <a:pt x="450405" y="368300"/>
                  </a:lnTo>
                  <a:lnTo>
                    <a:pt x="452132" y="373545"/>
                  </a:lnTo>
                  <a:lnTo>
                    <a:pt x="457238" y="431114"/>
                  </a:lnTo>
                  <a:lnTo>
                    <a:pt x="470700" y="463677"/>
                  </a:lnTo>
                  <a:lnTo>
                    <a:pt x="481711" y="460019"/>
                  </a:lnTo>
                  <a:lnTo>
                    <a:pt x="484695" y="454075"/>
                  </a:lnTo>
                  <a:lnTo>
                    <a:pt x="482879" y="448576"/>
                  </a:lnTo>
                  <a:lnTo>
                    <a:pt x="481279" y="442849"/>
                  </a:lnTo>
                  <a:lnTo>
                    <a:pt x="477850" y="426808"/>
                  </a:lnTo>
                  <a:lnTo>
                    <a:pt x="474446" y="401447"/>
                  </a:lnTo>
                  <a:lnTo>
                    <a:pt x="473532" y="381774"/>
                  </a:lnTo>
                  <a:lnTo>
                    <a:pt x="482473" y="383032"/>
                  </a:lnTo>
                  <a:lnTo>
                    <a:pt x="503478" y="385495"/>
                  </a:lnTo>
                  <a:lnTo>
                    <a:pt x="505777" y="390029"/>
                  </a:lnTo>
                  <a:lnTo>
                    <a:pt x="509790" y="400088"/>
                  </a:lnTo>
                  <a:lnTo>
                    <a:pt x="513372" y="410692"/>
                  </a:lnTo>
                  <a:lnTo>
                    <a:pt x="521131" y="435610"/>
                  </a:lnTo>
                  <a:lnTo>
                    <a:pt x="525983" y="448767"/>
                  </a:lnTo>
                  <a:lnTo>
                    <a:pt x="531761" y="460375"/>
                  </a:lnTo>
                  <a:lnTo>
                    <a:pt x="539038" y="469823"/>
                  </a:lnTo>
                  <a:lnTo>
                    <a:pt x="541083" y="471881"/>
                  </a:lnTo>
                  <a:lnTo>
                    <a:pt x="543788" y="472897"/>
                  </a:lnTo>
                  <a:lnTo>
                    <a:pt x="546468" y="472897"/>
                  </a:lnTo>
                  <a:lnTo>
                    <a:pt x="549148" y="472897"/>
                  </a:lnTo>
                  <a:lnTo>
                    <a:pt x="551853" y="471881"/>
                  </a:lnTo>
                  <a:lnTo>
                    <a:pt x="557999" y="465709"/>
                  </a:lnTo>
                  <a:lnTo>
                    <a:pt x="557999" y="459054"/>
                  </a:lnTo>
                  <a:lnTo>
                    <a:pt x="553897" y="454964"/>
                  </a:lnTo>
                  <a:lnTo>
                    <a:pt x="548906" y="448081"/>
                  </a:lnTo>
                  <a:lnTo>
                    <a:pt x="544563" y="438708"/>
                  </a:lnTo>
                  <a:lnTo>
                    <a:pt x="540613" y="427558"/>
                  </a:lnTo>
                  <a:lnTo>
                    <a:pt x="533196" y="403669"/>
                  </a:lnTo>
                  <a:lnTo>
                    <a:pt x="529247" y="392074"/>
                  </a:lnTo>
                  <a:lnTo>
                    <a:pt x="528269" y="389686"/>
                  </a:lnTo>
                  <a:lnTo>
                    <a:pt x="537108" y="391604"/>
                  </a:lnTo>
                  <a:lnTo>
                    <a:pt x="555802" y="400227"/>
                  </a:lnTo>
                  <a:lnTo>
                    <a:pt x="568604" y="414540"/>
                  </a:lnTo>
                  <a:lnTo>
                    <a:pt x="570433" y="418223"/>
                  </a:lnTo>
                  <a:lnTo>
                    <a:pt x="574141" y="420357"/>
                  </a:lnTo>
                  <a:lnTo>
                    <a:pt x="578002" y="420357"/>
                  </a:lnTo>
                  <a:lnTo>
                    <a:pt x="579577" y="420357"/>
                  </a:lnTo>
                  <a:lnTo>
                    <a:pt x="581190" y="420001"/>
                  </a:lnTo>
                  <a:lnTo>
                    <a:pt x="587883" y="416648"/>
                  </a:lnTo>
                  <a:lnTo>
                    <a:pt x="589991" y="410337"/>
                  </a:lnTo>
                  <a:lnTo>
                    <a:pt x="587400" y="405155"/>
                  </a:lnTo>
                  <a:lnTo>
                    <a:pt x="570306" y="384733"/>
                  </a:lnTo>
                  <a:lnTo>
                    <a:pt x="546925" y="372719"/>
                  </a:lnTo>
                  <a:lnTo>
                    <a:pt x="520801" y="366458"/>
                  </a:lnTo>
                  <a:lnTo>
                    <a:pt x="516750" y="365975"/>
                  </a:lnTo>
                  <a:lnTo>
                    <a:pt x="516343" y="365264"/>
                  </a:lnTo>
                  <a:lnTo>
                    <a:pt x="509905" y="363588"/>
                  </a:lnTo>
                  <a:lnTo>
                    <a:pt x="507720" y="364871"/>
                  </a:lnTo>
                  <a:lnTo>
                    <a:pt x="478790" y="361327"/>
                  </a:lnTo>
                  <a:lnTo>
                    <a:pt x="471970" y="360045"/>
                  </a:lnTo>
                  <a:lnTo>
                    <a:pt x="470928" y="359702"/>
                  </a:lnTo>
                  <a:lnTo>
                    <a:pt x="466064" y="339521"/>
                  </a:lnTo>
                  <a:lnTo>
                    <a:pt x="449694" y="312191"/>
                  </a:lnTo>
                  <a:lnTo>
                    <a:pt x="429945" y="288734"/>
                  </a:lnTo>
                  <a:lnTo>
                    <a:pt x="412991" y="272034"/>
                  </a:lnTo>
                  <a:lnTo>
                    <a:pt x="409727" y="269303"/>
                  </a:lnTo>
                  <a:lnTo>
                    <a:pt x="409841" y="262724"/>
                  </a:lnTo>
                  <a:lnTo>
                    <a:pt x="409752" y="248894"/>
                  </a:lnTo>
                  <a:lnTo>
                    <a:pt x="409651" y="241757"/>
                  </a:lnTo>
                  <a:lnTo>
                    <a:pt x="409613" y="239814"/>
                  </a:lnTo>
                  <a:lnTo>
                    <a:pt x="420471" y="247116"/>
                  </a:lnTo>
                  <a:lnTo>
                    <a:pt x="420522" y="247548"/>
                  </a:lnTo>
                  <a:lnTo>
                    <a:pt x="425094" y="251587"/>
                  </a:lnTo>
                  <a:lnTo>
                    <a:pt x="427126" y="251587"/>
                  </a:lnTo>
                  <a:lnTo>
                    <a:pt x="449618" y="269557"/>
                  </a:lnTo>
                  <a:lnTo>
                    <a:pt x="457238" y="278066"/>
                  </a:lnTo>
                  <a:lnTo>
                    <a:pt x="457339" y="279158"/>
                  </a:lnTo>
                  <a:lnTo>
                    <a:pt x="460959" y="282219"/>
                  </a:lnTo>
                  <a:lnTo>
                    <a:pt x="469353" y="291553"/>
                  </a:lnTo>
                  <a:lnTo>
                    <a:pt x="484073" y="318947"/>
                  </a:lnTo>
                  <a:lnTo>
                    <a:pt x="485648" y="323176"/>
                  </a:lnTo>
                  <a:lnTo>
                    <a:pt x="489661" y="325780"/>
                  </a:lnTo>
                  <a:lnTo>
                    <a:pt x="493915" y="325780"/>
                  </a:lnTo>
                  <a:lnTo>
                    <a:pt x="496379" y="325564"/>
                  </a:lnTo>
                  <a:lnTo>
                    <a:pt x="503034" y="323075"/>
                  </a:lnTo>
                  <a:lnTo>
                    <a:pt x="505802" y="317017"/>
                  </a:lnTo>
                  <a:lnTo>
                    <a:pt x="503758" y="311581"/>
                  </a:lnTo>
                  <a:lnTo>
                    <a:pt x="487616" y="281355"/>
                  </a:lnTo>
                  <a:lnTo>
                    <a:pt x="489788" y="281165"/>
                  </a:lnTo>
                  <a:lnTo>
                    <a:pt x="502818" y="281597"/>
                  </a:lnTo>
                  <a:lnTo>
                    <a:pt x="515899" y="284911"/>
                  </a:lnTo>
                  <a:lnTo>
                    <a:pt x="530098" y="292468"/>
                  </a:lnTo>
                  <a:lnTo>
                    <a:pt x="531901" y="293674"/>
                  </a:lnTo>
                  <a:lnTo>
                    <a:pt x="533933" y="294246"/>
                  </a:lnTo>
                  <a:lnTo>
                    <a:pt x="535940" y="294246"/>
                  </a:lnTo>
                  <a:lnTo>
                    <a:pt x="539330" y="294246"/>
                  </a:lnTo>
                  <a:lnTo>
                    <a:pt x="542658" y="292608"/>
                  </a:lnTo>
                  <a:lnTo>
                    <a:pt x="547903" y="284759"/>
                  </a:lnTo>
                  <a:lnTo>
                    <a:pt x="546620" y="278231"/>
                  </a:lnTo>
                  <a:lnTo>
                    <a:pt x="541794" y="275005"/>
                  </a:lnTo>
                  <a:lnTo>
                    <a:pt x="523036" y="265125"/>
                  </a:lnTo>
                  <a:lnTo>
                    <a:pt x="505891" y="260769"/>
                  </a:lnTo>
                  <a:lnTo>
                    <a:pt x="489686" y="260134"/>
                  </a:lnTo>
                  <a:lnTo>
                    <a:pt x="470700" y="261696"/>
                  </a:lnTo>
                  <a:lnTo>
                    <a:pt x="464680" y="254889"/>
                  </a:lnTo>
                  <a:lnTo>
                    <a:pt x="455117" y="247180"/>
                  </a:lnTo>
                  <a:lnTo>
                    <a:pt x="469519" y="243243"/>
                  </a:lnTo>
                  <a:lnTo>
                    <a:pt x="491464" y="233197"/>
                  </a:lnTo>
                  <a:lnTo>
                    <a:pt x="511860" y="217614"/>
                  </a:lnTo>
                  <a:lnTo>
                    <a:pt x="515962" y="213512"/>
                  </a:lnTo>
                  <a:lnTo>
                    <a:pt x="515962" y="206857"/>
                  </a:lnTo>
                  <a:lnTo>
                    <a:pt x="507746" y="198653"/>
                  </a:lnTo>
                  <a:lnTo>
                    <a:pt x="501103" y="198653"/>
                  </a:lnTo>
                  <a:lnTo>
                    <a:pt x="496989" y="202742"/>
                  </a:lnTo>
                  <a:lnTo>
                    <a:pt x="480136" y="215480"/>
                  </a:lnTo>
                  <a:lnTo>
                    <a:pt x="461721" y="223723"/>
                  </a:lnTo>
                  <a:lnTo>
                    <a:pt x="444042" y="228447"/>
                  </a:lnTo>
                  <a:lnTo>
                    <a:pt x="432803" y="230124"/>
                  </a:lnTo>
                  <a:lnTo>
                    <a:pt x="409371" y="214363"/>
                  </a:lnTo>
                  <a:lnTo>
                    <a:pt x="409359" y="212204"/>
                  </a:lnTo>
                  <a:lnTo>
                    <a:pt x="409244" y="196532"/>
                  </a:lnTo>
                  <a:lnTo>
                    <a:pt x="416979" y="126276"/>
                  </a:lnTo>
                  <a:lnTo>
                    <a:pt x="442480" y="94576"/>
                  </a:lnTo>
                  <a:lnTo>
                    <a:pt x="451878" y="94576"/>
                  </a:lnTo>
                  <a:lnTo>
                    <a:pt x="497903" y="117335"/>
                  </a:lnTo>
                  <a:lnTo>
                    <a:pt x="527291" y="145122"/>
                  </a:lnTo>
                  <a:lnTo>
                    <a:pt x="557504" y="183286"/>
                  </a:lnTo>
                  <a:lnTo>
                    <a:pt x="594995" y="251002"/>
                  </a:lnTo>
                  <a:lnTo>
                    <a:pt x="612686" y="299059"/>
                  </a:lnTo>
                  <a:lnTo>
                    <a:pt x="625563" y="355714"/>
                  </a:lnTo>
                  <a:lnTo>
                    <a:pt x="630529" y="420357"/>
                  </a:lnTo>
                  <a:lnTo>
                    <a:pt x="630529" y="286842"/>
                  </a:lnTo>
                  <a:lnTo>
                    <a:pt x="614210" y="242506"/>
                  </a:lnTo>
                  <a:lnTo>
                    <a:pt x="593801" y="201752"/>
                  </a:lnTo>
                  <a:lnTo>
                    <a:pt x="543483" y="131800"/>
                  </a:lnTo>
                  <a:lnTo>
                    <a:pt x="510743" y="100876"/>
                  </a:lnTo>
                  <a:lnTo>
                    <a:pt x="451878" y="73558"/>
                  </a:lnTo>
                  <a:lnTo>
                    <a:pt x="441020" y="74510"/>
                  </a:lnTo>
                  <a:lnTo>
                    <a:pt x="398437" y="115608"/>
                  </a:lnTo>
                  <a:lnTo>
                    <a:pt x="388264" y="192608"/>
                  </a:lnTo>
                  <a:lnTo>
                    <a:pt x="388302" y="199250"/>
                  </a:lnTo>
                  <a:lnTo>
                    <a:pt x="380492" y="192938"/>
                  </a:lnTo>
                  <a:lnTo>
                    <a:pt x="371081" y="181051"/>
                  </a:lnTo>
                  <a:lnTo>
                    <a:pt x="367804" y="168148"/>
                  </a:lnTo>
                  <a:lnTo>
                    <a:pt x="367804" y="4711"/>
                  </a:lnTo>
                  <a:lnTo>
                    <a:pt x="363105" y="0"/>
                  </a:lnTo>
                  <a:lnTo>
                    <a:pt x="351485" y="0"/>
                  </a:lnTo>
                  <a:lnTo>
                    <a:pt x="346798" y="4711"/>
                  </a:lnTo>
                  <a:lnTo>
                    <a:pt x="346798" y="168148"/>
                  </a:lnTo>
                  <a:lnTo>
                    <a:pt x="351586" y="189014"/>
                  </a:lnTo>
                  <a:lnTo>
                    <a:pt x="364299" y="206400"/>
                  </a:lnTo>
                  <a:lnTo>
                    <a:pt x="382511" y="221602"/>
                  </a:lnTo>
                  <a:lnTo>
                    <a:pt x="388454" y="225602"/>
                  </a:lnTo>
                  <a:lnTo>
                    <a:pt x="388518" y="234442"/>
                  </a:lnTo>
                  <a:lnTo>
                    <a:pt x="388632" y="241757"/>
                  </a:lnTo>
                  <a:lnTo>
                    <a:pt x="388734" y="248894"/>
                  </a:lnTo>
                  <a:lnTo>
                    <a:pt x="388747" y="251980"/>
                  </a:lnTo>
                  <a:lnTo>
                    <a:pt x="366903" y="236778"/>
                  </a:lnTo>
                  <a:lnTo>
                    <a:pt x="344487" y="225120"/>
                  </a:lnTo>
                  <a:lnTo>
                    <a:pt x="325767" y="220687"/>
                  </a:lnTo>
                  <a:lnTo>
                    <a:pt x="307060" y="225120"/>
                  </a:lnTo>
                  <a:lnTo>
                    <a:pt x="284645" y="236778"/>
                  </a:lnTo>
                  <a:lnTo>
                    <a:pt x="262788" y="251980"/>
                  </a:lnTo>
                  <a:lnTo>
                    <a:pt x="262813" y="248894"/>
                  </a:lnTo>
                  <a:lnTo>
                    <a:pt x="262915" y="241757"/>
                  </a:lnTo>
                  <a:lnTo>
                    <a:pt x="263029" y="234442"/>
                  </a:lnTo>
                  <a:lnTo>
                    <a:pt x="263080" y="225602"/>
                  </a:lnTo>
                  <a:lnTo>
                    <a:pt x="269036" y="221602"/>
                  </a:lnTo>
                  <a:lnTo>
                    <a:pt x="287248" y="206400"/>
                  </a:lnTo>
                  <a:lnTo>
                    <a:pt x="299961" y="189014"/>
                  </a:lnTo>
                  <a:lnTo>
                    <a:pt x="304749" y="168148"/>
                  </a:lnTo>
                  <a:lnTo>
                    <a:pt x="304749" y="4711"/>
                  </a:lnTo>
                  <a:lnTo>
                    <a:pt x="300062" y="0"/>
                  </a:lnTo>
                  <a:lnTo>
                    <a:pt x="288455" y="0"/>
                  </a:lnTo>
                  <a:lnTo>
                    <a:pt x="283743" y="4711"/>
                  </a:lnTo>
                  <a:lnTo>
                    <a:pt x="283743" y="168148"/>
                  </a:lnTo>
                  <a:lnTo>
                    <a:pt x="280466" y="181051"/>
                  </a:lnTo>
                  <a:lnTo>
                    <a:pt x="271056" y="192938"/>
                  </a:lnTo>
                  <a:lnTo>
                    <a:pt x="263245" y="199237"/>
                  </a:lnTo>
                  <a:lnTo>
                    <a:pt x="263296" y="192608"/>
                  </a:lnTo>
                  <a:lnTo>
                    <a:pt x="260883" y="151561"/>
                  </a:lnTo>
                  <a:lnTo>
                    <a:pt x="253111" y="115608"/>
                  </a:lnTo>
                  <a:lnTo>
                    <a:pt x="252222" y="114096"/>
                  </a:lnTo>
                  <a:lnTo>
                    <a:pt x="252222" y="451878"/>
                  </a:lnTo>
                  <a:lnTo>
                    <a:pt x="246265" y="484606"/>
                  </a:lnTo>
                  <a:lnTo>
                    <a:pt x="229171" y="504939"/>
                  </a:lnTo>
                  <a:lnTo>
                    <a:pt x="202069" y="517182"/>
                  </a:lnTo>
                  <a:lnTo>
                    <a:pt x="166077" y="525653"/>
                  </a:lnTo>
                  <a:lnTo>
                    <a:pt x="148488" y="530618"/>
                  </a:lnTo>
                  <a:lnTo>
                    <a:pt x="135102" y="536981"/>
                  </a:lnTo>
                  <a:lnTo>
                    <a:pt x="124802" y="544029"/>
                  </a:lnTo>
                  <a:lnTo>
                    <a:pt x="108597" y="557606"/>
                  </a:lnTo>
                  <a:lnTo>
                    <a:pt x="99999" y="562825"/>
                  </a:lnTo>
                  <a:lnTo>
                    <a:pt x="88925" y="566254"/>
                  </a:lnTo>
                  <a:lnTo>
                    <a:pt x="73558" y="567474"/>
                  </a:lnTo>
                  <a:lnTo>
                    <a:pt x="58801" y="565899"/>
                  </a:lnTo>
                  <a:lnTo>
                    <a:pt x="27101" y="520090"/>
                  </a:lnTo>
                  <a:lnTo>
                    <a:pt x="21767" y="464185"/>
                  </a:lnTo>
                  <a:lnTo>
                    <a:pt x="21018" y="420357"/>
                  </a:lnTo>
                  <a:lnTo>
                    <a:pt x="25996" y="355714"/>
                  </a:lnTo>
                  <a:lnTo>
                    <a:pt x="38862" y="299059"/>
                  </a:lnTo>
                  <a:lnTo>
                    <a:pt x="56553" y="251002"/>
                  </a:lnTo>
                  <a:lnTo>
                    <a:pt x="75971" y="212204"/>
                  </a:lnTo>
                  <a:lnTo>
                    <a:pt x="124256" y="145122"/>
                  </a:lnTo>
                  <a:lnTo>
                    <a:pt x="153657" y="117335"/>
                  </a:lnTo>
                  <a:lnTo>
                    <a:pt x="199669" y="94576"/>
                  </a:lnTo>
                  <a:lnTo>
                    <a:pt x="209067" y="94576"/>
                  </a:lnTo>
                  <a:lnTo>
                    <a:pt x="234569" y="126276"/>
                  </a:lnTo>
                  <a:lnTo>
                    <a:pt x="242125" y="192608"/>
                  </a:lnTo>
                  <a:lnTo>
                    <a:pt x="242189" y="212204"/>
                  </a:lnTo>
                  <a:lnTo>
                    <a:pt x="242163" y="214363"/>
                  </a:lnTo>
                  <a:lnTo>
                    <a:pt x="189826" y="223723"/>
                  </a:lnTo>
                  <a:lnTo>
                    <a:pt x="154559" y="202742"/>
                  </a:lnTo>
                  <a:lnTo>
                    <a:pt x="150444" y="198653"/>
                  </a:lnTo>
                  <a:lnTo>
                    <a:pt x="143802" y="198653"/>
                  </a:lnTo>
                  <a:lnTo>
                    <a:pt x="135585" y="206857"/>
                  </a:lnTo>
                  <a:lnTo>
                    <a:pt x="135585" y="213512"/>
                  </a:lnTo>
                  <a:lnTo>
                    <a:pt x="139687" y="217614"/>
                  </a:lnTo>
                  <a:lnTo>
                    <a:pt x="160096" y="233197"/>
                  </a:lnTo>
                  <a:lnTo>
                    <a:pt x="182029" y="243243"/>
                  </a:lnTo>
                  <a:lnTo>
                    <a:pt x="196418" y="247180"/>
                  </a:lnTo>
                  <a:lnTo>
                    <a:pt x="186867" y="254889"/>
                  </a:lnTo>
                  <a:lnTo>
                    <a:pt x="180835" y="261696"/>
                  </a:lnTo>
                  <a:lnTo>
                    <a:pt x="161861" y="260134"/>
                  </a:lnTo>
                  <a:lnTo>
                    <a:pt x="145656" y="260769"/>
                  </a:lnTo>
                  <a:lnTo>
                    <a:pt x="128511" y="265125"/>
                  </a:lnTo>
                  <a:lnTo>
                    <a:pt x="109753" y="275005"/>
                  </a:lnTo>
                  <a:lnTo>
                    <a:pt x="104927" y="278231"/>
                  </a:lnTo>
                  <a:lnTo>
                    <a:pt x="103644" y="284759"/>
                  </a:lnTo>
                  <a:lnTo>
                    <a:pt x="108889" y="292608"/>
                  </a:lnTo>
                  <a:lnTo>
                    <a:pt x="112217" y="294246"/>
                  </a:lnTo>
                  <a:lnTo>
                    <a:pt x="115608" y="294246"/>
                  </a:lnTo>
                  <a:lnTo>
                    <a:pt x="117614" y="294246"/>
                  </a:lnTo>
                  <a:lnTo>
                    <a:pt x="119646" y="293674"/>
                  </a:lnTo>
                  <a:lnTo>
                    <a:pt x="121450" y="292468"/>
                  </a:lnTo>
                  <a:lnTo>
                    <a:pt x="135648" y="284911"/>
                  </a:lnTo>
                  <a:lnTo>
                    <a:pt x="148742" y="281597"/>
                  </a:lnTo>
                  <a:lnTo>
                    <a:pt x="161772" y="281165"/>
                  </a:lnTo>
                  <a:lnTo>
                    <a:pt x="163918" y="281355"/>
                  </a:lnTo>
                  <a:lnTo>
                    <a:pt x="147789" y="311581"/>
                  </a:lnTo>
                  <a:lnTo>
                    <a:pt x="145757" y="317017"/>
                  </a:lnTo>
                  <a:lnTo>
                    <a:pt x="148513" y="323075"/>
                  </a:lnTo>
                  <a:lnTo>
                    <a:pt x="155168" y="325564"/>
                  </a:lnTo>
                  <a:lnTo>
                    <a:pt x="157632" y="325780"/>
                  </a:lnTo>
                  <a:lnTo>
                    <a:pt x="161886" y="325780"/>
                  </a:lnTo>
                  <a:lnTo>
                    <a:pt x="165900" y="323176"/>
                  </a:lnTo>
                  <a:lnTo>
                    <a:pt x="167474" y="318947"/>
                  </a:lnTo>
                  <a:lnTo>
                    <a:pt x="182194" y="291553"/>
                  </a:lnTo>
                  <a:lnTo>
                    <a:pt x="190436" y="282371"/>
                  </a:lnTo>
                  <a:lnTo>
                    <a:pt x="194208" y="279158"/>
                  </a:lnTo>
                  <a:lnTo>
                    <a:pt x="194297" y="278079"/>
                  </a:lnTo>
                  <a:lnTo>
                    <a:pt x="201942" y="269557"/>
                  </a:lnTo>
                  <a:lnTo>
                    <a:pt x="224409" y="251587"/>
                  </a:lnTo>
                  <a:lnTo>
                    <a:pt x="226453" y="251587"/>
                  </a:lnTo>
                  <a:lnTo>
                    <a:pt x="231025" y="247548"/>
                  </a:lnTo>
                  <a:lnTo>
                    <a:pt x="231063" y="247103"/>
                  </a:lnTo>
                  <a:lnTo>
                    <a:pt x="241935" y="239801"/>
                  </a:lnTo>
                  <a:lnTo>
                    <a:pt x="241909" y="241757"/>
                  </a:lnTo>
                  <a:lnTo>
                    <a:pt x="241808" y="248894"/>
                  </a:lnTo>
                  <a:lnTo>
                    <a:pt x="241706" y="262724"/>
                  </a:lnTo>
                  <a:lnTo>
                    <a:pt x="241808" y="269303"/>
                  </a:lnTo>
                  <a:lnTo>
                    <a:pt x="238556" y="272034"/>
                  </a:lnTo>
                  <a:lnTo>
                    <a:pt x="221602" y="288734"/>
                  </a:lnTo>
                  <a:lnTo>
                    <a:pt x="201853" y="312191"/>
                  </a:lnTo>
                  <a:lnTo>
                    <a:pt x="185483" y="339521"/>
                  </a:lnTo>
                  <a:lnTo>
                    <a:pt x="180606" y="359702"/>
                  </a:lnTo>
                  <a:lnTo>
                    <a:pt x="179578" y="360045"/>
                  </a:lnTo>
                  <a:lnTo>
                    <a:pt x="172758" y="361327"/>
                  </a:lnTo>
                  <a:lnTo>
                    <a:pt x="143814" y="364871"/>
                  </a:lnTo>
                  <a:lnTo>
                    <a:pt x="141655" y="363588"/>
                  </a:lnTo>
                  <a:lnTo>
                    <a:pt x="135216" y="365264"/>
                  </a:lnTo>
                  <a:lnTo>
                    <a:pt x="134797" y="365963"/>
                  </a:lnTo>
                  <a:lnTo>
                    <a:pt x="130746" y="366458"/>
                  </a:lnTo>
                  <a:lnTo>
                    <a:pt x="104622" y="372719"/>
                  </a:lnTo>
                  <a:lnTo>
                    <a:pt x="81241" y="384733"/>
                  </a:lnTo>
                  <a:lnTo>
                    <a:pt x="64160" y="405155"/>
                  </a:lnTo>
                  <a:lnTo>
                    <a:pt x="61569" y="410337"/>
                  </a:lnTo>
                  <a:lnTo>
                    <a:pt x="63677" y="416648"/>
                  </a:lnTo>
                  <a:lnTo>
                    <a:pt x="70370" y="420001"/>
                  </a:lnTo>
                  <a:lnTo>
                    <a:pt x="71983" y="420357"/>
                  </a:lnTo>
                  <a:lnTo>
                    <a:pt x="73558" y="420357"/>
                  </a:lnTo>
                  <a:lnTo>
                    <a:pt x="77419" y="420357"/>
                  </a:lnTo>
                  <a:lnTo>
                    <a:pt x="81127" y="418223"/>
                  </a:lnTo>
                  <a:lnTo>
                    <a:pt x="82956" y="414540"/>
                  </a:lnTo>
                  <a:lnTo>
                    <a:pt x="95745" y="400227"/>
                  </a:lnTo>
                  <a:lnTo>
                    <a:pt x="114439" y="391604"/>
                  </a:lnTo>
                  <a:lnTo>
                    <a:pt x="123278" y="389686"/>
                  </a:lnTo>
                  <a:lnTo>
                    <a:pt x="122313" y="392074"/>
                  </a:lnTo>
                  <a:lnTo>
                    <a:pt x="118364" y="403669"/>
                  </a:lnTo>
                  <a:lnTo>
                    <a:pt x="102641" y="448081"/>
                  </a:lnTo>
                  <a:lnTo>
                    <a:pt x="93560" y="459054"/>
                  </a:lnTo>
                  <a:lnTo>
                    <a:pt x="93560" y="465709"/>
                  </a:lnTo>
                  <a:lnTo>
                    <a:pt x="99707" y="471881"/>
                  </a:lnTo>
                  <a:lnTo>
                    <a:pt x="102412" y="472897"/>
                  </a:lnTo>
                  <a:lnTo>
                    <a:pt x="105092" y="472897"/>
                  </a:lnTo>
                  <a:lnTo>
                    <a:pt x="107772" y="472897"/>
                  </a:lnTo>
                  <a:lnTo>
                    <a:pt x="130403" y="435622"/>
                  </a:lnTo>
                  <a:lnTo>
                    <a:pt x="138176" y="410692"/>
                  </a:lnTo>
                  <a:lnTo>
                    <a:pt x="141757" y="400088"/>
                  </a:lnTo>
                  <a:lnTo>
                    <a:pt x="145770" y="390042"/>
                  </a:lnTo>
                  <a:lnTo>
                    <a:pt x="148082" y="385483"/>
                  </a:lnTo>
                  <a:lnTo>
                    <a:pt x="169075" y="383032"/>
                  </a:lnTo>
                  <a:lnTo>
                    <a:pt x="178003" y="381774"/>
                  </a:lnTo>
                  <a:lnTo>
                    <a:pt x="173697" y="426808"/>
                  </a:lnTo>
                  <a:lnTo>
                    <a:pt x="166839" y="454075"/>
                  </a:lnTo>
                  <a:lnTo>
                    <a:pt x="169824" y="460019"/>
                  </a:lnTo>
                  <a:lnTo>
                    <a:pt x="176428" y="462216"/>
                  </a:lnTo>
                  <a:lnTo>
                    <a:pt x="178650" y="462394"/>
                  </a:lnTo>
                  <a:lnTo>
                    <a:pt x="183057" y="462394"/>
                  </a:lnTo>
                  <a:lnTo>
                    <a:pt x="198005" y="403898"/>
                  </a:lnTo>
                  <a:lnTo>
                    <a:pt x="199402" y="373583"/>
                  </a:lnTo>
                  <a:lnTo>
                    <a:pt x="201155" y="368300"/>
                  </a:lnTo>
                  <a:lnTo>
                    <a:pt x="213931" y="331546"/>
                  </a:lnTo>
                  <a:lnTo>
                    <a:pt x="242531" y="297891"/>
                  </a:lnTo>
                  <a:lnTo>
                    <a:pt x="243420" y="315747"/>
                  </a:lnTo>
                  <a:lnTo>
                    <a:pt x="243471" y="316839"/>
                  </a:lnTo>
                  <a:lnTo>
                    <a:pt x="245160" y="340194"/>
                  </a:lnTo>
                  <a:lnTo>
                    <a:pt x="245262" y="341668"/>
                  </a:lnTo>
                  <a:lnTo>
                    <a:pt x="249008" y="385686"/>
                  </a:lnTo>
                  <a:lnTo>
                    <a:pt x="249135" y="387146"/>
                  </a:lnTo>
                  <a:lnTo>
                    <a:pt x="250621" y="407365"/>
                  </a:lnTo>
                  <a:lnTo>
                    <a:pt x="250710" y="408444"/>
                  </a:lnTo>
                  <a:lnTo>
                    <a:pt x="251777" y="429285"/>
                  </a:lnTo>
                  <a:lnTo>
                    <a:pt x="251802" y="429895"/>
                  </a:lnTo>
                  <a:lnTo>
                    <a:pt x="252222" y="451878"/>
                  </a:lnTo>
                  <a:lnTo>
                    <a:pt x="252222" y="114096"/>
                  </a:lnTo>
                  <a:lnTo>
                    <a:pt x="229362" y="82067"/>
                  </a:lnTo>
                  <a:lnTo>
                    <a:pt x="199669" y="73558"/>
                  </a:lnTo>
                  <a:lnTo>
                    <a:pt x="172237" y="80746"/>
                  </a:lnTo>
                  <a:lnTo>
                    <a:pt x="108077" y="131800"/>
                  </a:lnTo>
                  <a:lnTo>
                    <a:pt x="76733" y="171373"/>
                  </a:lnTo>
                  <a:lnTo>
                    <a:pt x="37350" y="242506"/>
                  </a:lnTo>
                  <a:lnTo>
                    <a:pt x="18757" y="292976"/>
                  </a:lnTo>
                  <a:lnTo>
                    <a:pt x="5232" y="352488"/>
                  </a:lnTo>
                  <a:lnTo>
                    <a:pt x="0" y="420357"/>
                  </a:lnTo>
                  <a:lnTo>
                    <a:pt x="673" y="462280"/>
                  </a:lnTo>
                  <a:lnTo>
                    <a:pt x="698" y="464185"/>
                  </a:lnTo>
                  <a:lnTo>
                    <a:pt x="6426" y="523113"/>
                  </a:lnTo>
                  <a:lnTo>
                    <a:pt x="22136" y="564959"/>
                  </a:lnTo>
                  <a:lnTo>
                    <a:pt x="73558" y="588492"/>
                  </a:lnTo>
                  <a:lnTo>
                    <a:pt x="94246" y="586613"/>
                  </a:lnTo>
                  <a:lnTo>
                    <a:pt x="109423" y="581647"/>
                  </a:lnTo>
                  <a:lnTo>
                    <a:pt x="120878" y="574687"/>
                  </a:lnTo>
                  <a:lnTo>
                    <a:pt x="129552" y="567474"/>
                  </a:lnTo>
                  <a:lnTo>
                    <a:pt x="137655" y="560641"/>
                  </a:lnTo>
                  <a:lnTo>
                    <a:pt x="145923" y="554977"/>
                  </a:lnTo>
                  <a:lnTo>
                    <a:pt x="156375" y="550087"/>
                  </a:lnTo>
                  <a:lnTo>
                    <a:pt x="170205" y="546265"/>
                  </a:lnTo>
                  <a:lnTo>
                    <a:pt x="206667" y="537819"/>
                  </a:lnTo>
                  <a:lnTo>
                    <a:pt x="239826" y="523113"/>
                  </a:lnTo>
                  <a:lnTo>
                    <a:pt x="263918" y="496392"/>
                  </a:lnTo>
                  <a:lnTo>
                    <a:pt x="273227" y="451878"/>
                  </a:lnTo>
                  <a:lnTo>
                    <a:pt x="272821" y="429895"/>
                  </a:lnTo>
                  <a:lnTo>
                    <a:pt x="272808" y="429285"/>
                  </a:lnTo>
                  <a:lnTo>
                    <a:pt x="271741" y="408444"/>
                  </a:lnTo>
                  <a:lnTo>
                    <a:pt x="271691" y="407365"/>
                  </a:lnTo>
                  <a:lnTo>
                    <a:pt x="270205" y="387146"/>
                  </a:lnTo>
                  <a:lnTo>
                    <a:pt x="270103" y="385686"/>
                  </a:lnTo>
                  <a:lnTo>
                    <a:pt x="266357" y="341668"/>
                  </a:lnTo>
                  <a:lnTo>
                    <a:pt x="266230" y="340194"/>
                  </a:lnTo>
                  <a:lnTo>
                    <a:pt x="264528" y="316839"/>
                  </a:lnTo>
                  <a:lnTo>
                    <a:pt x="264452" y="315747"/>
                  </a:lnTo>
                  <a:lnTo>
                    <a:pt x="263334" y="292976"/>
                  </a:lnTo>
                  <a:lnTo>
                    <a:pt x="263220" y="290677"/>
                  </a:lnTo>
                  <a:lnTo>
                    <a:pt x="263194" y="290068"/>
                  </a:lnTo>
                  <a:lnTo>
                    <a:pt x="262991" y="279019"/>
                  </a:lnTo>
                  <a:lnTo>
                    <a:pt x="275678" y="268452"/>
                  </a:lnTo>
                  <a:lnTo>
                    <a:pt x="296760" y="254012"/>
                  </a:lnTo>
                  <a:lnTo>
                    <a:pt x="314083" y="244881"/>
                  </a:lnTo>
                  <a:lnTo>
                    <a:pt x="325767" y="241693"/>
                  </a:lnTo>
                  <a:lnTo>
                    <a:pt x="337451" y="244881"/>
                  </a:lnTo>
                  <a:lnTo>
                    <a:pt x="354774" y="254012"/>
                  </a:lnTo>
                  <a:lnTo>
                    <a:pt x="375856" y="268452"/>
                  </a:lnTo>
                  <a:lnTo>
                    <a:pt x="388543" y="279019"/>
                  </a:lnTo>
                  <a:lnTo>
                    <a:pt x="388353" y="290068"/>
                  </a:lnTo>
                  <a:lnTo>
                    <a:pt x="387096" y="315747"/>
                  </a:lnTo>
                  <a:lnTo>
                    <a:pt x="385330" y="340194"/>
                  </a:lnTo>
                  <a:lnTo>
                    <a:pt x="381457" y="385686"/>
                  </a:lnTo>
                  <a:lnTo>
                    <a:pt x="379857" y="407365"/>
                  </a:lnTo>
                  <a:lnTo>
                    <a:pt x="378739" y="429285"/>
                  </a:lnTo>
                  <a:lnTo>
                    <a:pt x="378320" y="451878"/>
                  </a:lnTo>
                  <a:lnTo>
                    <a:pt x="387629" y="496392"/>
                  </a:lnTo>
                  <a:lnTo>
                    <a:pt x="411734" y="523113"/>
                  </a:lnTo>
                  <a:lnTo>
                    <a:pt x="444881" y="537819"/>
                  </a:lnTo>
                  <a:lnTo>
                    <a:pt x="481355" y="546265"/>
                  </a:lnTo>
                  <a:lnTo>
                    <a:pt x="495173" y="550087"/>
                  </a:lnTo>
                  <a:lnTo>
                    <a:pt x="505625" y="554977"/>
                  </a:lnTo>
                  <a:lnTo>
                    <a:pt x="513892" y="560641"/>
                  </a:lnTo>
                  <a:lnTo>
                    <a:pt x="521169" y="566788"/>
                  </a:lnTo>
                  <a:lnTo>
                    <a:pt x="530682" y="574687"/>
                  </a:lnTo>
                  <a:lnTo>
                    <a:pt x="542124" y="581647"/>
                  </a:lnTo>
                  <a:lnTo>
                    <a:pt x="557301" y="586613"/>
                  </a:lnTo>
                  <a:lnTo>
                    <a:pt x="577989" y="588492"/>
                  </a:lnTo>
                  <a:lnTo>
                    <a:pt x="599135" y="585939"/>
                  </a:lnTo>
                  <a:lnTo>
                    <a:pt x="616191" y="578167"/>
                  </a:lnTo>
                  <a:lnTo>
                    <a:pt x="626884" y="567474"/>
                  </a:lnTo>
                  <a:lnTo>
                    <a:pt x="629412" y="564959"/>
                  </a:lnTo>
                  <a:lnTo>
                    <a:pt x="644740" y="525653"/>
                  </a:lnTo>
                  <a:lnTo>
                    <a:pt x="650849" y="464185"/>
                  </a:lnTo>
                  <a:lnTo>
                    <a:pt x="651548" y="42035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0" name="object 50"/>
          <p:cNvGrpSpPr/>
          <p:nvPr/>
        </p:nvGrpSpPr>
        <p:grpSpPr>
          <a:xfrm>
            <a:off x="4296397" y="6880352"/>
            <a:ext cx="1045210" cy="1045210"/>
            <a:chOff x="4296397" y="6880352"/>
            <a:chExt cx="1045210" cy="1045210"/>
          </a:xfrm>
        </p:grpSpPr>
        <p:sp>
          <p:nvSpPr>
            <p:cNvPr id="51" name="object 51"/>
            <p:cNvSpPr/>
            <p:nvPr/>
          </p:nvSpPr>
          <p:spPr>
            <a:xfrm>
              <a:off x="4296397" y="6880352"/>
              <a:ext cx="1045210" cy="1045210"/>
            </a:xfrm>
            <a:custGeom>
              <a:avLst/>
              <a:gdLst/>
              <a:ahLst/>
              <a:cxnLst/>
              <a:rect l="l" t="t" r="r" b="b"/>
              <a:pathLst>
                <a:path w="1045210" h="1045209">
                  <a:moveTo>
                    <a:pt x="522490" y="0"/>
                  </a:moveTo>
                  <a:lnTo>
                    <a:pt x="474932" y="2135"/>
                  </a:lnTo>
                  <a:lnTo>
                    <a:pt x="428570" y="8417"/>
                  </a:lnTo>
                  <a:lnTo>
                    <a:pt x="383589" y="18663"/>
                  </a:lnTo>
                  <a:lnTo>
                    <a:pt x="340174" y="32687"/>
                  </a:lnTo>
                  <a:lnTo>
                    <a:pt x="298508" y="50306"/>
                  </a:lnTo>
                  <a:lnTo>
                    <a:pt x="258777" y="71334"/>
                  </a:lnTo>
                  <a:lnTo>
                    <a:pt x="221164" y="95587"/>
                  </a:lnTo>
                  <a:lnTo>
                    <a:pt x="185854" y="122881"/>
                  </a:lnTo>
                  <a:lnTo>
                    <a:pt x="153031" y="153031"/>
                  </a:lnTo>
                  <a:lnTo>
                    <a:pt x="122881" y="185854"/>
                  </a:lnTo>
                  <a:lnTo>
                    <a:pt x="95587" y="221164"/>
                  </a:lnTo>
                  <a:lnTo>
                    <a:pt x="71334" y="258777"/>
                  </a:lnTo>
                  <a:lnTo>
                    <a:pt x="50306" y="298508"/>
                  </a:lnTo>
                  <a:lnTo>
                    <a:pt x="32687" y="340174"/>
                  </a:lnTo>
                  <a:lnTo>
                    <a:pt x="18663" y="383589"/>
                  </a:lnTo>
                  <a:lnTo>
                    <a:pt x="8417" y="428570"/>
                  </a:lnTo>
                  <a:lnTo>
                    <a:pt x="2135" y="474932"/>
                  </a:lnTo>
                  <a:lnTo>
                    <a:pt x="0" y="522490"/>
                  </a:lnTo>
                  <a:lnTo>
                    <a:pt x="2135" y="570048"/>
                  </a:lnTo>
                  <a:lnTo>
                    <a:pt x="8417" y="616410"/>
                  </a:lnTo>
                  <a:lnTo>
                    <a:pt x="18663" y="661391"/>
                  </a:lnTo>
                  <a:lnTo>
                    <a:pt x="32687" y="704806"/>
                  </a:lnTo>
                  <a:lnTo>
                    <a:pt x="50306" y="746472"/>
                  </a:lnTo>
                  <a:lnTo>
                    <a:pt x="71334" y="786204"/>
                  </a:lnTo>
                  <a:lnTo>
                    <a:pt x="95587" y="823817"/>
                  </a:lnTo>
                  <a:lnTo>
                    <a:pt x="122881" y="859127"/>
                  </a:lnTo>
                  <a:lnTo>
                    <a:pt x="153031" y="891949"/>
                  </a:lnTo>
                  <a:lnTo>
                    <a:pt x="185854" y="922100"/>
                  </a:lnTo>
                  <a:lnTo>
                    <a:pt x="221164" y="949394"/>
                  </a:lnTo>
                  <a:lnTo>
                    <a:pt x="258777" y="973647"/>
                  </a:lnTo>
                  <a:lnTo>
                    <a:pt x="298508" y="994675"/>
                  </a:lnTo>
                  <a:lnTo>
                    <a:pt x="340174" y="1012293"/>
                  </a:lnTo>
                  <a:lnTo>
                    <a:pt x="383589" y="1026317"/>
                  </a:lnTo>
                  <a:lnTo>
                    <a:pt x="428570" y="1036563"/>
                  </a:lnTo>
                  <a:lnTo>
                    <a:pt x="474932" y="1042846"/>
                  </a:lnTo>
                  <a:lnTo>
                    <a:pt x="522490" y="1044981"/>
                  </a:lnTo>
                  <a:lnTo>
                    <a:pt x="570048" y="1042846"/>
                  </a:lnTo>
                  <a:lnTo>
                    <a:pt x="616410" y="1036563"/>
                  </a:lnTo>
                  <a:lnTo>
                    <a:pt x="661391" y="1026317"/>
                  </a:lnTo>
                  <a:lnTo>
                    <a:pt x="704806" y="1012293"/>
                  </a:lnTo>
                  <a:lnTo>
                    <a:pt x="746472" y="994675"/>
                  </a:lnTo>
                  <a:lnTo>
                    <a:pt x="786204" y="973647"/>
                  </a:lnTo>
                  <a:lnTo>
                    <a:pt x="823817" y="949394"/>
                  </a:lnTo>
                  <a:lnTo>
                    <a:pt x="859127" y="922100"/>
                  </a:lnTo>
                  <a:lnTo>
                    <a:pt x="891949" y="891949"/>
                  </a:lnTo>
                  <a:lnTo>
                    <a:pt x="922100" y="859127"/>
                  </a:lnTo>
                  <a:lnTo>
                    <a:pt x="949394" y="823817"/>
                  </a:lnTo>
                  <a:lnTo>
                    <a:pt x="973647" y="786204"/>
                  </a:lnTo>
                  <a:lnTo>
                    <a:pt x="994675" y="746472"/>
                  </a:lnTo>
                  <a:lnTo>
                    <a:pt x="1012293" y="704806"/>
                  </a:lnTo>
                  <a:lnTo>
                    <a:pt x="1026317" y="661391"/>
                  </a:lnTo>
                  <a:lnTo>
                    <a:pt x="1036563" y="616410"/>
                  </a:lnTo>
                  <a:lnTo>
                    <a:pt x="1042846" y="570048"/>
                  </a:lnTo>
                  <a:lnTo>
                    <a:pt x="1044981" y="522490"/>
                  </a:lnTo>
                  <a:lnTo>
                    <a:pt x="1042846" y="474932"/>
                  </a:lnTo>
                  <a:lnTo>
                    <a:pt x="1036563" y="428570"/>
                  </a:lnTo>
                  <a:lnTo>
                    <a:pt x="1026317" y="383589"/>
                  </a:lnTo>
                  <a:lnTo>
                    <a:pt x="1012293" y="340174"/>
                  </a:lnTo>
                  <a:lnTo>
                    <a:pt x="994675" y="298508"/>
                  </a:lnTo>
                  <a:lnTo>
                    <a:pt x="973647" y="258777"/>
                  </a:lnTo>
                  <a:lnTo>
                    <a:pt x="949394" y="221164"/>
                  </a:lnTo>
                  <a:lnTo>
                    <a:pt x="922100" y="185854"/>
                  </a:lnTo>
                  <a:lnTo>
                    <a:pt x="891949" y="153031"/>
                  </a:lnTo>
                  <a:lnTo>
                    <a:pt x="859127" y="122881"/>
                  </a:lnTo>
                  <a:lnTo>
                    <a:pt x="823817" y="95587"/>
                  </a:lnTo>
                  <a:lnTo>
                    <a:pt x="786204" y="71334"/>
                  </a:lnTo>
                  <a:lnTo>
                    <a:pt x="746472" y="50306"/>
                  </a:lnTo>
                  <a:lnTo>
                    <a:pt x="704806" y="32687"/>
                  </a:lnTo>
                  <a:lnTo>
                    <a:pt x="661391" y="18663"/>
                  </a:lnTo>
                  <a:lnTo>
                    <a:pt x="616410" y="8417"/>
                  </a:lnTo>
                  <a:lnTo>
                    <a:pt x="570048" y="2135"/>
                  </a:lnTo>
                  <a:lnTo>
                    <a:pt x="522490" y="0"/>
                  </a:lnTo>
                  <a:close/>
                </a:path>
              </a:pathLst>
            </a:custGeom>
            <a:solidFill>
              <a:srgbClr val="DBEE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2" name="object 5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649448" y="7352146"/>
              <a:ext cx="134162" cy="64863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870662" y="7407051"/>
              <a:ext cx="134162" cy="65320"/>
            </a:xfrm>
            <a:prstGeom prst="rect">
              <a:avLst/>
            </a:prstGeom>
          </p:spPr>
        </p:pic>
        <p:sp>
          <p:nvSpPr>
            <p:cNvPr id="54" name="object 54"/>
            <p:cNvSpPr/>
            <p:nvPr/>
          </p:nvSpPr>
          <p:spPr>
            <a:xfrm>
              <a:off x="4544481" y="7017380"/>
              <a:ext cx="577215" cy="765810"/>
            </a:xfrm>
            <a:custGeom>
              <a:avLst/>
              <a:gdLst/>
              <a:ahLst/>
              <a:cxnLst/>
              <a:rect l="l" t="t" r="r" b="b"/>
              <a:pathLst>
                <a:path w="577214" h="765809">
                  <a:moveTo>
                    <a:pt x="548872" y="456239"/>
                  </a:moveTo>
                  <a:lnTo>
                    <a:pt x="532048" y="510233"/>
                  </a:lnTo>
                  <a:lnTo>
                    <a:pt x="509805" y="560233"/>
                  </a:lnTo>
                  <a:lnTo>
                    <a:pt x="482893" y="605815"/>
                  </a:lnTo>
                  <a:lnTo>
                    <a:pt x="452061" y="646556"/>
                  </a:lnTo>
                  <a:lnTo>
                    <a:pt x="418058" y="682034"/>
                  </a:lnTo>
                  <a:lnTo>
                    <a:pt x="381636" y="711826"/>
                  </a:lnTo>
                  <a:lnTo>
                    <a:pt x="343542" y="735507"/>
                  </a:lnTo>
                  <a:lnTo>
                    <a:pt x="304527" y="752657"/>
                  </a:lnTo>
                  <a:lnTo>
                    <a:pt x="265340" y="762851"/>
                  </a:lnTo>
                  <a:lnTo>
                    <a:pt x="226731" y="765668"/>
                  </a:lnTo>
                  <a:lnTo>
                    <a:pt x="189450" y="760683"/>
                  </a:lnTo>
                  <a:lnTo>
                    <a:pt x="121351" y="727120"/>
                  </a:lnTo>
                  <a:lnTo>
                    <a:pt x="91478" y="699787"/>
                  </a:lnTo>
                  <a:lnTo>
                    <a:pt x="65009" y="666386"/>
                  </a:lnTo>
                  <a:lnTo>
                    <a:pt x="42408" y="627641"/>
                  </a:lnTo>
                  <a:lnTo>
                    <a:pt x="24142" y="584276"/>
                  </a:lnTo>
                  <a:lnTo>
                    <a:pt x="10676" y="537016"/>
                  </a:lnTo>
                  <a:lnTo>
                    <a:pt x="2473" y="486585"/>
                  </a:lnTo>
                  <a:lnTo>
                    <a:pt x="0" y="433708"/>
                  </a:lnTo>
                  <a:lnTo>
                    <a:pt x="3720" y="379108"/>
                  </a:lnTo>
                  <a:lnTo>
                    <a:pt x="14101" y="323511"/>
                  </a:lnTo>
                  <a:lnTo>
                    <a:pt x="27553" y="273255"/>
                  </a:lnTo>
                  <a:lnTo>
                    <a:pt x="42748" y="225306"/>
                  </a:lnTo>
                  <a:lnTo>
                    <a:pt x="60072" y="180291"/>
                  </a:lnTo>
                  <a:lnTo>
                    <a:pt x="79913" y="138836"/>
                  </a:lnTo>
                  <a:lnTo>
                    <a:pt x="102657" y="101569"/>
                  </a:lnTo>
                  <a:lnTo>
                    <a:pt x="128690" y="69117"/>
                  </a:lnTo>
                  <a:lnTo>
                    <a:pt x="158399" y="42107"/>
                  </a:lnTo>
                  <a:lnTo>
                    <a:pt x="192171" y="21166"/>
                  </a:lnTo>
                  <a:lnTo>
                    <a:pt x="230392" y="6921"/>
                  </a:lnTo>
                  <a:lnTo>
                    <a:pt x="273449" y="0"/>
                  </a:lnTo>
                  <a:lnTo>
                    <a:pt x="321729" y="1028"/>
                  </a:lnTo>
                  <a:lnTo>
                    <a:pt x="375619" y="10634"/>
                  </a:lnTo>
                  <a:lnTo>
                    <a:pt x="427743" y="27341"/>
                  </a:lnTo>
                  <a:lnTo>
                    <a:pt x="470899" y="49008"/>
                  </a:lnTo>
                  <a:lnTo>
                    <a:pt x="505722" y="75261"/>
                  </a:lnTo>
                  <a:lnTo>
                    <a:pt x="532847" y="105725"/>
                  </a:lnTo>
                  <a:lnTo>
                    <a:pt x="552908" y="140028"/>
                  </a:lnTo>
                  <a:lnTo>
                    <a:pt x="566540" y="177796"/>
                  </a:lnTo>
                  <a:lnTo>
                    <a:pt x="574377" y="218655"/>
                  </a:lnTo>
                  <a:lnTo>
                    <a:pt x="577056" y="262231"/>
                  </a:lnTo>
                  <a:lnTo>
                    <a:pt x="575210" y="308151"/>
                  </a:lnTo>
                  <a:lnTo>
                    <a:pt x="569474" y="356042"/>
                  </a:lnTo>
                  <a:lnTo>
                    <a:pt x="560483" y="405529"/>
                  </a:lnTo>
                  <a:lnTo>
                    <a:pt x="548872" y="456239"/>
                  </a:lnTo>
                  <a:close/>
                </a:path>
              </a:pathLst>
            </a:custGeom>
            <a:ln w="20891">
              <a:solidFill>
                <a:srgbClr val="00273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548952" y="7151754"/>
              <a:ext cx="605155" cy="442595"/>
            </a:xfrm>
            <a:custGeom>
              <a:avLst/>
              <a:gdLst/>
              <a:ahLst/>
              <a:cxnLst/>
              <a:rect l="l" t="t" r="r" b="b"/>
              <a:pathLst>
                <a:path w="605154" h="442595">
                  <a:moveTo>
                    <a:pt x="558418" y="282567"/>
                  </a:moveTo>
                  <a:lnTo>
                    <a:pt x="589606" y="280132"/>
                  </a:lnTo>
                  <a:lnTo>
                    <a:pt x="603986" y="285466"/>
                  </a:lnTo>
                  <a:lnTo>
                    <a:pt x="605146" y="304102"/>
                  </a:lnTo>
                  <a:lnTo>
                    <a:pt x="596671" y="341571"/>
                  </a:lnTo>
                  <a:lnTo>
                    <a:pt x="574781" y="384730"/>
                  </a:lnTo>
                  <a:lnTo>
                    <a:pt x="542350" y="416330"/>
                  </a:lnTo>
                  <a:lnTo>
                    <a:pt x="512943" y="435748"/>
                  </a:lnTo>
                  <a:lnTo>
                    <a:pt x="500125" y="442359"/>
                  </a:lnTo>
                  <a:lnTo>
                    <a:pt x="515962" y="329798"/>
                  </a:lnTo>
                  <a:lnTo>
                    <a:pt x="522236" y="266819"/>
                  </a:lnTo>
                  <a:lnTo>
                    <a:pt x="509676" y="197960"/>
                  </a:lnTo>
                  <a:lnTo>
                    <a:pt x="485097" y="145136"/>
                  </a:lnTo>
                  <a:lnTo>
                    <a:pt x="432904" y="125506"/>
                  </a:lnTo>
                  <a:lnTo>
                    <a:pt x="466432" y="45966"/>
                  </a:lnTo>
                  <a:lnTo>
                    <a:pt x="366329" y="82530"/>
                  </a:lnTo>
                  <a:lnTo>
                    <a:pt x="307635" y="99497"/>
                  </a:lnTo>
                  <a:lnTo>
                    <a:pt x="267558" y="101166"/>
                  </a:lnTo>
                  <a:lnTo>
                    <a:pt x="223304" y="91839"/>
                  </a:lnTo>
                  <a:lnTo>
                    <a:pt x="248074" y="82394"/>
                  </a:lnTo>
                  <a:lnTo>
                    <a:pt x="258541" y="72338"/>
                  </a:lnTo>
                  <a:lnTo>
                    <a:pt x="256695" y="55452"/>
                  </a:lnTo>
                  <a:lnTo>
                    <a:pt x="244525" y="25519"/>
                  </a:lnTo>
                  <a:lnTo>
                    <a:pt x="231474" y="8400"/>
                  </a:lnTo>
                  <a:lnTo>
                    <a:pt x="211666" y="0"/>
                  </a:lnTo>
                  <a:lnTo>
                    <a:pt x="186483" y="869"/>
                  </a:lnTo>
                  <a:lnTo>
                    <a:pt x="125530" y="32626"/>
                  </a:lnTo>
                  <a:lnTo>
                    <a:pt x="92526" y="64618"/>
                  </a:lnTo>
                  <a:lnTo>
                    <a:pt x="59681" y="108090"/>
                  </a:lnTo>
                  <a:lnTo>
                    <a:pt x="28377" y="163592"/>
                  </a:lnTo>
                  <a:lnTo>
                    <a:pt x="0" y="231678"/>
                  </a:lnTo>
                </a:path>
              </a:pathLst>
            </a:custGeom>
            <a:ln w="20891">
              <a:solidFill>
                <a:srgbClr val="00273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6" name="object 5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484062" y="7281877"/>
              <a:ext cx="90771" cy="196621"/>
            </a:xfrm>
            <a:prstGeom prst="rect">
              <a:avLst/>
            </a:prstGeom>
          </p:spPr>
        </p:pic>
        <p:sp>
          <p:nvSpPr>
            <p:cNvPr id="57" name="object 57"/>
            <p:cNvSpPr/>
            <p:nvPr/>
          </p:nvSpPr>
          <p:spPr>
            <a:xfrm>
              <a:off x="4749725" y="7545820"/>
              <a:ext cx="78740" cy="26034"/>
            </a:xfrm>
            <a:custGeom>
              <a:avLst/>
              <a:gdLst/>
              <a:ahLst/>
              <a:cxnLst/>
              <a:rect l="l" t="t" r="r" b="b"/>
              <a:pathLst>
                <a:path w="78739" h="26034">
                  <a:moveTo>
                    <a:pt x="0" y="0"/>
                  </a:moveTo>
                  <a:lnTo>
                    <a:pt x="17052" y="17657"/>
                  </a:lnTo>
                  <a:lnTo>
                    <a:pt x="30932" y="25576"/>
                  </a:lnTo>
                  <a:lnTo>
                    <a:pt x="49015" y="25587"/>
                  </a:lnTo>
                  <a:lnTo>
                    <a:pt x="78676" y="19519"/>
                  </a:lnTo>
                </a:path>
              </a:pathLst>
            </a:custGeom>
            <a:ln w="20891">
              <a:solidFill>
                <a:srgbClr val="00273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686004" y="7619892"/>
              <a:ext cx="164465" cy="41275"/>
            </a:xfrm>
            <a:custGeom>
              <a:avLst/>
              <a:gdLst/>
              <a:ahLst/>
              <a:cxnLst/>
              <a:rect l="l" t="t" r="r" b="b"/>
              <a:pathLst>
                <a:path w="164464" h="41275">
                  <a:moveTo>
                    <a:pt x="164084" y="40716"/>
                  </a:moveTo>
                  <a:lnTo>
                    <a:pt x="124208" y="22763"/>
                  </a:lnTo>
                  <a:lnTo>
                    <a:pt x="93824" y="12538"/>
                  </a:lnTo>
                  <a:lnTo>
                    <a:pt x="57549" y="6222"/>
                  </a:lnTo>
                  <a:lnTo>
                    <a:pt x="0" y="0"/>
                  </a:lnTo>
                </a:path>
              </a:pathLst>
            </a:custGeom>
            <a:ln w="20891">
              <a:solidFill>
                <a:srgbClr val="00273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5069574" y="7043589"/>
              <a:ext cx="222250" cy="450215"/>
            </a:xfrm>
            <a:custGeom>
              <a:avLst/>
              <a:gdLst/>
              <a:ahLst/>
              <a:cxnLst/>
              <a:rect l="l" t="t" r="r" b="b"/>
              <a:pathLst>
                <a:path w="222250" h="450215">
                  <a:moveTo>
                    <a:pt x="0" y="55856"/>
                  </a:moveTo>
                  <a:lnTo>
                    <a:pt x="68440" y="13828"/>
                  </a:lnTo>
                  <a:lnTo>
                    <a:pt x="111612" y="0"/>
                  </a:lnTo>
                  <a:lnTo>
                    <a:pt x="147838" y="14534"/>
                  </a:lnTo>
                  <a:lnTo>
                    <a:pt x="195440" y="57596"/>
                  </a:lnTo>
                  <a:lnTo>
                    <a:pt x="214163" y="84961"/>
                  </a:lnTo>
                  <a:lnTo>
                    <a:pt x="221721" y="117660"/>
                  </a:lnTo>
                  <a:lnTo>
                    <a:pt x="220632" y="154467"/>
                  </a:lnTo>
                  <a:lnTo>
                    <a:pt x="213415" y="194157"/>
                  </a:lnTo>
                  <a:lnTo>
                    <a:pt x="202588" y="235506"/>
                  </a:lnTo>
                  <a:lnTo>
                    <a:pt x="190671" y="277287"/>
                  </a:lnTo>
                  <a:lnTo>
                    <a:pt x="180181" y="318278"/>
                  </a:lnTo>
                  <a:lnTo>
                    <a:pt x="173639" y="357251"/>
                  </a:lnTo>
                  <a:lnTo>
                    <a:pt x="173563" y="392983"/>
                  </a:lnTo>
                  <a:lnTo>
                    <a:pt x="182471" y="424249"/>
                  </a:lnTo>
                  <a:lnTo>
                    <a:pt x="202882" y="449822"/>
                  </a:lnTo>
                  <a:lnTo>
                    <a:pt x="192769" y="446394"/>
                  </a:lnTo>
                  <a:lnTo>
                    <a:pt x="169081" y="431278"/>
                  </a:lnTo>
                  <a:lnTo>
                    <a:pt x="140633" y="403155"/>
                  </a:lnTo>
                  <a:lnTo>
                    <a:pt x="116241" y="360705"/>
                  </a:lnTo>
                  <a:lnTo>
                    <a:pt x="104719" y="302609"/>
                  </a:lnTo>
                  <a:lnTo>
                    <a:pt x="114884" y="227547"/>
                  </a:lnTo>
                  <a:lnTo>
                    <a:pt x="121329" y="170906"/>
                  </a:lnTo>
                  <a:lnTo>
                    <a:pt x="109056" y="129891"/>
                  </a:lnTo>
                  <a:lnTo>
                    <a:pt x="85675" y="104739"/>
                  </a:lnTo>
                  <a:lnTo>
                    <a:pt x="58796" y="95691"/>
                  </a:lnTo>
                  <a:lnTo>
                    <a:pt x="36029" y="102985"/>
                  </a:lnTo>
                </a:path>
              </a:pathLst>
            </a:custGeom>
            <a:ln w="20891">
              <a:solidFill>
                <a:srgbClr val="00273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4" name="object 64"/>
          <p:cNvSpPr/>
          <p:nvPr/>
        </p:nvSpPr>
        <p:spPr>
          <a:xfrm>
            <a:off x="0" y="9918700"/>
            <a:ext cx="7772400" cy="139700"/>
          </a:xfrm>
          <a:custGeom>
            <a:avLst/>
            <a:gdLst/>
            <a:ahLst/>
            <a:cxnLst/>
            <a:rect l="l" t="t" r="r" b="b"/>
            <a:pathLst>
              <a:path w="7772400" h="139700">
                <a:moveTo>
                  <a:pt x="7772400" y="0"/>
                </a:moveTo>
                <a:lnTo>
                  <a:pt x="0" y="0"/>
                </a:lnTo>
                <a:lnTo>
                  <a:pt x="0" y="139700"/>
                </a:lnTo>
                <a:lnTo>
                  <a:pt x="7772400" y="139700"/>
                </a:lnTo>
                <a:lnTo>
                  <a:pt x="7772400" y="0"/>
                </a:lnTo>
                <a:close/>
              </a:path>
            </a:pathLst>
          </a:custGeom>
          <a:solidFill>
            <a:srgbClr val="5523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 txBox="1"/>
          <p:nvPr/>
        </p:nvSpPr>
        <p:spPr>
          <a:xfrm>
            <a:off x="0" y="806968"/>
            <a:ext cx="7772400" cy="142859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US" sz="9200" b="1" spc="-150" dirty="0">
                <a:solidFill>
                  <a:srgbClr val="FFFFFF"/>
                </a:solidFill>
                <a:latin typeface="DIN" pitchFamily="2" charset="77"/>
                <a:cs typeface="Trebuchet MS"/>
              </a:rPr>
              <a:t>SARAMPIÓN?</a:t>
            </a:r>
            <a:endParaRPr sz="9200" b="1" spc="-150" dirty="0">
              <a:latin typeface="DIN" pitchFamily="2" charset="77"/>
              <a:cs typeface="Trebuchet MS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558799" y="2399574"/>
            <a:ext cx="6908779" cy="969817"/>
          </a:xfrm>
          <a:prstGeom prst="rect">
            <a:avLst/>
          </a:prstGeom>
        </p:spPr>
        <p:txBody>
          <a:bodyPr vert="horz" wrap="square" lIns="0" tIns="1149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5"/>
              </a:spcBef>
            </a:pPr>
            <a:r>
              <a:rPr lang="en-US" sz="2400" b="1" dirty="0" err="1">
                <a:solidFill>
                  <a:srgbClr val="55234D"/>
                </a:solidFill>
                <a:latin typeface="DIN-MEDIUM" pitchFamily="2" charset="77"/>
                <a:cs typeface="Trebuchet MS"/>
              </a:rPr>
              <a:t>Qué</a:t>
            </a:r>
            <a:r>
              <a:rPr lang="en-US" sz="2400" b="1" dirty="0">
                <a:solidFill>
                  <a:srgbClr val="55234D"/>
                </a:solidFill>
                <a:latin typeface="DIN-MEDIUM" pitchFamily="2" charset="77"/>
                <a:cs typeface="Trebuchet MS"/>
              </a:rPr>
              <a:t> </a:t>
            </a:r>
            <a:r>
              <a:rPr lang="en-US" sz="2400" b="1" dirty="0" err="1">
                <a:solidFill>
                  <a:srgbClr val="55234D"/>
                </a:solidFill>
                <a:latin typeface="DIN-MEDIUM" pitchFamily="2" charset="77"/>
                <a:cs typeface="Trebuchet MS"/>
              </a:rPr>
              <a:t>hacer</a:t>
            </a:r>
            <a:r>
              <a:rPr lang="en-US" sz="2400" b="1" dirty="0">
                <a:solidFill>
                  <a:srgbClr val="55234D"/>
                </a:solidFill>
                <a:latin typeface="DIN-MEDIUM" pitchFamily="2" charset="77"/>
                <a:cs typeface="Trebuchet MS"/>
              </a:rPr>
              <a:t> </a:t>
            </a:r>
            <a:r>
              <a:rPr lang="en-US" sz="2400" b="1" dirty="0" err="1">
                <a:solidFill>
                  <a:srgbClr val="55234D"/>
                </a:solidFill>
                <a:latin typeface="DIN-MEDIUM" pitchFamily="2" charset="77"/>
                <a:cs typeface="Trebuchet MS"/>
              </a:rPr>
              <a:t>si</a:t>
            </a:r>
            <a:r>
              <a:rPr lang="en-US" sz="2400" b="1" dirty="0">
                <a:solidFill>
                  <a:srgbClr val="55234D"/>
                </a:solidFill>
                <a:latin typeface="DIN-MEDIUM" pitchFamily="2" charset="77"/>
                <a:cs typeface="Trebuchet MS"/>
              </a:rPr>
              <a:t> </a:t>
            </a:r>
            <a:r>
              <a:rPr lang="en-US" sz="2400" b="1" dirty="0" err="1">
                <a:solidFill>
                  <a:srgbClr val="55234D"/>
                </a:solidFill>
                <a:latin typeface="DIN-MEDIUM" pitchFamily="2" charset="77"/>
                <a:cs typeface="Trebuchet MS"/>
              </a:rPr>
              <a:t>cree</a:t>
            </a:r>
            <a:r>
              <a:rPr lang="en-US" sz="2400" b="1" dirty="0">
                <a:solidFill>
                  <a:srgbClr val="55234D"/>
                </a:solidFill>
                <a:latin typeface="DIN-MEDIUM" pitchFamily="2" charset="77"/>
                <a:cs typeface="Trebuchet MS"/>
              </a:rPr>
              <a:t> que </a:t>
            </a:r>
            <a:r>
              <a:rPr lang="en-US" sz="2400" b="1" dirty="0" err="1">
                <a:solidFill>
                  <a:srgbClr val="55234D"/>
                </a:solidFill>
                <a:latin typeface="DIN-MEDIUM" pitchFamily="2" charset="77"/>
                <a:cs typeface="Trebuchet MS"/>
              </a:rPr>
              <a:t>tiene</a:t>
            </a:r>
            <a:r>
              <a:rPr lang="en-US" sz="2400" b="1" dirty="0">
                <a:solidFill>
                  <a:srgbClr val="55234D"/>
                </a:solidFill>
                <a:latin typeface="DIN-MEDIUM" pitchFamily="2" charset="77"/>
                <a:cs typeface="Trebuchet MS"/>
              </a:rPr>
              <a:t> </a:t>
            </a:r>
            <a:r>
              <a:rPr lang="en-US" sz="2400" b="1" dirty="0" err="1">
                <a:solidFill>
                  <a:srgbClr val="55234D"/>
                </a:solidFill>
                <a:latin typeface="DIN-MEDIUM" pitchFamily="2" charset="77"/>
                <a:cs typeface="Trebuchet MS"/>
              </a:rPr>
              <a:t>sarampión</a:t>
            </a:r>
            <a:endParaRPr lang="en-US" sz="2400" dirty="0">
              <a:latin typeface="DIN-MEDIUM" pitchFamily="2" charset="77"/>
              <a:cs typeface="Trebuchet MS"/>
            </a:endParaRPr>
          </a:p>
          <a:p>
            <a:pPr marL="12700" marR="5080">
              <a:lnSpc>
                <a:spcPct val="101200"/>
              </a:lnSpc>
              <a:spcBef>
                <a:spcPts val="450"/>
              </a:spcBef>
            </a:pPr>
            <a:r>
              <a:rPr lang="en-US" sz="1400" b="1" dirty="0">
                <a:solidFill>
                  <a:srgbClr val="231F20"/>
                </a:solidFill>
                <a:latin typeface="DIN-MEDIUM" pitchFamily="2" charset="77"/>
                <a:cs typeface="Calibri"/>
              </a:rPr>
              <a:t>El </a:t>
            </a:r>
            <a:r>
              <a:rPr lang="en-US" sz="1400" b="1" dirty="0" err="1">
                <a:solidFill>
                  <a:srgbClr val="231F20"/>
                </a:solidFill>
                <a:latin typeface="DIN-MEDIUM" pitchFamily="2" charset="77"/>
                <a:cs typeface="Calibri"/>
              </a:rPr>
              <a:t>sarampión</a:t>
            </a:r>
            <a:r>
              <a:rPr lang="en-US" sz="1400" b="1" dirty="0">
                <a:solidFill>
                  <a:srgbClr val="231F20"/>
                </a:solidFill>
                <a:latin typeface="DIN-MEDIUM" pitchFamily="2" charset="77"/>
                <a:cs typeface="Calibri"/>
              </a:rPr>
              <a:t> </a:t>
            </a:r>
            <a:r>
              <a:rPr lang="en-US" sz="1400" b="1" dirty="0" err="1">
                <a:solidFill>
                  <a:srgbClr val="231F20"/>
                </a:solidFill>
                <a:latin typeface="DIN-MEDIUM" pitchFamily="2" charset="77"/>
                <a:cs typeface="Calibri"/>
              </a:rPr>
              <a:t>suele</a:t>
            </a:r>
            <a:r>
              <a:rPr lang="en-US" sz="1400" b="1" dirty="0">
                <a:solidFill>
                  <a:srgbClr val="231F20"/>
                </a:solidFill>
                <a:latin typeface="DIN-MEDIUM" pitchFamily="2" charset="77"/>
                <a:cs typeface="Calibri"/>
              </a:rPr>
              <a:t> </a:t>
            </a:r>
            <a:r>
              <a:rPr lang="en-US" sz="1400" b="1" dirty="0" err="1">
                <a:solidFill>
                  <a:srgbClr val="231F20"/>
                </a:solidFill>
                <a:latin typeface="DIN-MEDIUM" pitchFamily="2" charset="77"/>
                <a:cs typeface="Calibri"/>
              </a:rPr>
              <a:t>empezar</a:t>
            </a:r>
            <a:r>
              <a:rPr lang="en-US" sz="1400" b="1" dirty="0">
                <a:solidFill>
                  <a:srgbClr val="231F20"/>
                </a:solidFill>
                <a:latin typeface="DIN-MEDIUM" pitchFamily="2" charset="77"/>
                <a:cs typeface="Calibri"/>
              </a:rPr>
              <a:t> con </a:t>
            </a:r>
            <a:r>
              <a:rPr lang="en-US" sz="1400" b="1" dirty="0" err="1">
                <a:solidFill>
                  <a:srgbClr val="231F20"/>
                </a:solidFill>
                <a:latin typeface="DIN-MEDIUM" pitchFamily="2" charset="77"/>
                <a:cs typeface="Calibri"/>
              </a:rPr>
              <a:t>fiebre</a:t>
            </a:r>
            <a:r>
              <a:rPr lang="en-US" sz="1400" b="1" dirty="0">
                <a:solidFill>
                  <a:srgbClr val="231F20"/>
                </a:solidFill>
                <a:latin typeface="DIN-MEDIUM" pitchFamily="2" charset="77"/>
                <a:cs typeface="Calibri"/>
              </a:rPr>
              <a:t>, </a:t>
            </a:r>
            <a:r>
              <a:rPr lang="en-US" sz="1400" b="1" dirty="0" err="1">
                <a:solidFill>
                  <a:srgbClr val="231F20"/>
                </a:solidFill>
                <a:latin typeface="DIN-MEDIUM" pitchFamily="2" charset="77"/>
                <a:cs typeface="Calibri"/>
              </a:rPr>
              <a:t>tos</a:t>
            </a:r>
            <a:r>
              <a:rPr lang="en-US" sz="1400" b="1" dirty="0">
                <a:solidFill>
                  <a:srgbClr val="231F20"/>
                </a:solidFill>
                <a:latin typeface="DIN-MEDIUM" pitchFamily="2" charset="77"/>
                <a:cs typeface="Calibri"/>
              </a:rPr>
              <a:t>, </a:t>
            </a:r>
            <a:r>
              <a:rPr lang="en-US" sz="1400" b="1" dirty="0" err="1">
                <a:solidFill>
                  <a:srgbClr val="231F20"/>
                </a:solidFill>
                <a:latin typeface="DIN-MEDIUM" pitchFamily="2" charset="77"/>
                <a:cs typeface="Calibri"/>
              </a:rPr>
              <a:t>secreción</a:t>
            </a:r>
            <a:r>
              <a:rPr lang="en-US" sz="1400" b="1" dirty="0">
                <a:solidFill>
                  <a:srgbClr val="231F20"/>
                </a:solidFill>
                <a:latin typeface="DIN-MEDIUM" pitchFamily="2" charset="77"/>
                <a:cs typeface="Calibri"/>
              </a:rPr>
              <a:t> nasal y ojos </a:t>
            </a:r>
            <a:r>
              <a:rPr lang="en-US" sz="1400" b="1" dirty="0" err="1">
                <a:solidFill>
                  <a:srgbClr val="231F20"/>
                </a:solidFill>
                <a:latin typeface="DIN-MEDIUM" pitchFamily="2" charset="77"/>
                <a:cs typeface="Calibri"/>
              </a:rPr>
              <a:t>rojos</a:t>
            </a:r>
            <a:r>
              <a:rPr lang="en-US" sz="1400" b="1" dirty="0">
                <a:solidFill>
                  <a:srgbClr val="231F20"/>
                </a:solidFill>
                <a:latin typeface="DIN-MEDIUM" pitchFamily="2" charset="77"/>
                <a:cs typeface="Calibri"/>
              </a:rPr>
              <a:t> que </a:t>
            </a:r>
            <a:r>
              <a:rPr lang="en-US" sz="1400" b="1" dirty="0" err="1">
                <a:solidFill>
                  <a:srgbClr val="231F20"/>
                </a:solidFill>
                <a:latin typeface="DIN-MEDIUM" pitchFamily="2" charset="77"/>
                <a:cs typeface="Calibri"/>
              </a:rPr>
              <a:t>provocan</a:t>
            </a:r>
            <a:r>
              <a:rPr lang="en-US" sz="1400" b="1" dirty="0">
                <a:solidFill>
                  <a:srgbClr val="231F20"/>
                </a:solidFill>
                <a:latin typeface="DIN-MEDIUM" pitchFamily="2" charset="77"/>
                <a:cs typeface="Calibri"/>
              </a:rPr>
              <a:t> un </a:t>
            </a:r>
            <a:r>
              <a:rPr lang="en-US" sz="1400" b="1" dirty="0" err="1">
                <a:solidFill>
                  <a:srgbClr val="231F20"/>
                </a:solidFill>
                <a:latin typeface="DIN-MEDIUM" pitchFamily="2" charset="77"/>
                <a:cs typeface="Calibri"/>
              </a:rPr>
              <a:t>sarpullido</a:t>
            </a:r>
            <a:r>
              <a:rPr lang="en-US" sz="1400" b="1" dirty="0">
                <a:solidFill>
                  <a:srgbClr val="231F20"/>
                </a:solidFill>
                <a:latin typeface="DIN-MEDIUM" pitchFamily="2" charset="77"/>
                <a:cs typeface="Calibri"/>
              </a:rPr>
              <a:t>. Si </a:t>
            </a:r>
            <a:r>
              <a:rPr lang="en-US" sz="1400" b="1" dirty="0" err="1">
                <a:solidFill>
                  <a:srgbClr val="231F20"/>
                </a:solidFill>
                <a:latin typeface="DIN-MEDIUM" pitchFamily="2" charset="77"/>
                <a:cs typeface="Calibri"/>
              </a:rPr>
              <a:t>alguien</a:t>
            </a:r>
            <a:r>
              <a:rPr lang="en-US" sz="1400" b="1" dirty="0">
                <a:solidFill>
                  <a:srgbClr val="231F20"/>
                </a:solidFill>
                <a:latin typeface="DIN-MEDIUM" pitchFamily="2" charset="77"/>
                <a:cs typeface="Calibri"/>
              </a:rPr>
              <a:t> de </a:t>
            </a:r>
            <a:r>
              <a:rPr lang="en-US" sz="1400" b="1" dirty="0" err="1">
                <a:solidFill>
                  <a:srgbClr val="231F20"/>
                </a:solidFill>
                <a:latin typeface="DIN-MEDIUM" pitchFamily="2" charset="77"/>
                <a:cs typeface="Calibri"/>
              </a:rPr>
              <a:t>su</a:t>
            </a:r>
            <a:r>
              <a:rPr lang="en-US" sz="1400" b="1" dirty="0">
                <a:solidFill>
                  <a:srgbClr val="231F20"/>
                </a:solidFill>
                <a:latin typeface="DIN-MEDIUM" pitchFamily="2" charset="77"/>
                <a:cs typeface="Calibri"/>
              </a:rPr>
              <a:t> familia </a:t>
            </a:r>
            <a:r>
              <a:rPr lang="en-US" sz="1400" b="1" dirty="0" err="1">
                <a:solidFill>
                  <a:srgbClr val="231F20"/>
                </a:solidFill>
                <a:latin typeface="DIN-MEDIUM" pitchFamily="2" charset="77"/>
                <a:cs typeface="Calibri"/>
              </a:rPr>
              <a:t>tiene</a:t>
            </a:r>
            <a:r>
              <a:rPr lang="en-US" sz="1400" b="1" dirty="0">
                <a:solidFill>
                  <a:srgbClr val="231F20"/>
                </a:solidFill>
                <a:latin typeface="DIN-MEDIUM" pitchFamily="2" charset="77"/>
                <a:cs typeface="Calibri"/>
              </a:rPr>
              <a:t> </a:t>
            </a:r>
            <a:r>
              <a:rPr lang="en-US" sz="1400" b="1" dirty="0" err="1">
                <a:solidFill>
                  <a:srgbClr val="231F20"/>
                </a:solidFill>
                <a:latin typeface="DIN-MEDIUM" pitchFamily="2" charset="77"/>
                <a:cs typeface="Calibri"/>
              </a:rPr>
              <a:t>síntomas</a:t>
            </a:r>
            <a:r>
              <a:rPr lang="en-US" sz="1400" b="1" dirty="0">
                <a:solidFill>
                  <a:srgbClr val="231F20"/>
                </a:solidFill>
                <a:latin typeface="DIN-MEDIUM" pitchFamily="2" charset="77"/>
                <a:cs typeface="Calibri"/>
              </a:rPr>
              <a:t> de </a:t>
            </a:r>
            <a:r>
              <a:rPr lang="en-US" sz="1400" b="1" dirty="0" err="1">
                <a:solidFill>
                  <a:srgbClr val="231F20"/>
                </a:solidFill>
                <a:latin typeface="DIN-MEDIUM" pitchFamily="2" charset="77"/>
                <a:cs typeface="Calibri"/>
              </a:rPr>
              <a:t>sarampión</a:t>
            </a:r>
            <a:r>
              <a:rPr lang="en-US" sz="1400" b="1" dirty="0">
                <a:solidFill>
                  <a:srgbClr val="231F20"/>
                </a:solidFill>
                <a:latin typeface="DIN-MEDIUM" pitchFamily="2" charset="77"/>
                <a:cs typeface="Calibri"/>
              </a:rPr>
              <a:t>: </a:t>
            </a:r>
            <a:endParaRPr lang="en-US" sz="1400" dirty="0">
              <a:latin typeface="DIN-MEDIUM" pitchFamily="2" charset="77"/>
              <a:cs typeface="Calibri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558799" y="9285769"/>
            <a:ext cx="4446025" cy="430567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>
              <a:lnSpc>
                <a:spcPct val="101200"/>
              </a:lnSpc>
              <a:spcBef>
                <a:spcPts val="80"/>
              </a:spcBef>
            </a:pPr>
            <a:r>
              <a:rPr lang="en-US" sz="1400" b="1" dirty="0">
                <a:solidFill>
                  <a:srgbClr val="231F20"/>
                </a:solidFill>
                <a:latin typeface="DIN-MEDIUM" pitchFamily="2" charset="77"/>
                <a:cs typeface="Calibri"/>
              </a:rPr>
              <a:t>Pida que </a:t>
            </a:r>
            <a:r>
              <a:rPr lang="en-US" sz="1400" b="1" dirty="0" err="1">
                <a:solidFill>
                  <a:srgbClr val="231F20"/>
                </a:solidFill>
                <a:latin typeface="DIN-MEDIUM" pitchFamily="2" charset="77"/>
                <a:cs typeface="Calibri"/>
              </a:rPr>
              <a:t>alguien</a:t>
            </a:r>
            <a:r>
              <a:rPr lang="en-US" sz="1400" b="1" dirty="0">
                <a:solidFill>
                  <a:srgbClr val="231F20"/>
                </a:solidFill>
                <a:latin typeface="DIN-MEDIUM" pitchFamily="2" charset="77"/>
                <a:cs typeface="Calibri"/>
              </a:rPr>
              <a:t> </a:t>
            </a:r>
            <a:r>
              <a:rPr lang="en-US" sz="1400" b="1" dirty="0" err="1">
                <a:solidFill>
                  <a:srgbClr val="231F20"/>
                </a:solidFill>
                <a:latin typeface="DIN-MEDIUM" pitchFamily="2" charset="77"/>
                <a:cs typeface="Calibri"/>
              </a:rPr>
              <a:t>llame</a:t>
            </a:r>
            <a:r>
              <a:rPr lang="en-US" sz="1400" b="1" dirty="0">
                <a:solidFill>
                  <a:srgbClr val="231F20"/>
                </a:solidFill>
                <a:latin typeface="DIN-MEDIUM" pitchFamily="2" charset="77"/>
                <a:cs typeface="Calibri"/>
              </a:rPr>
              <a:t> antes de </a:t>
            </a:r>
            <a:r>
              <a:rPr lang="en-US" sz="1400" b="1" dirty="0" err="1">
                <a:solidFill>
                  <a:srgbClr val="231F20"/>
                </a:solidFill>
                <a:latin typeface="DIN-MEDIUM" pitchFamily="2" charset="77"/>
                <a:cs typeface="Calibri"/>
              </a:rPr>
              <a:t>llegar</a:t>
            </a:r>
            <a:r>
              <a:rPr lang="en-US" sz="1400" b="1" dirty="0">
                <a:solidFill>
                  <a:srgbClr val="231F20"/>
                </a:solidFill>
                <a:latin typeface="DIN-MEDIUM" pitchFamily="2" charset="77"/>
                <a:cs typeface="Calibri"/>
              </a:rPr>
              <a:t>. Avise al hospital de que </a:t>
            </a:r>
            <a:r>
              <a:rPr lang="en-US" sz="1400" b="1" dirty="0" err="1">
                <a:solidFill>
                  <a:srgbClr val="231F20"/>
                </a:solidFill>
                <a:latin typeface="DIN-MEDIUM" pitchFamily="2" charset="77"/>
                <a:cs typeface="Calibri"/>
              </a:rPr>
              <a:t>viene</a:t>
            </a:r>
            <a:r>
              <a:rPr lang="en-US" sz="1400" b="1" dirty="0">
                <a:solidFill>
                  <a:srgbClr val="231F20"/>
                </a:solidFill>
                <a:latin typeface="DIN-MEDIUM" pitchFamily="2" charset="77"/>
                <a:cs typeface="Calibri"/>
              </a:rPr>
              <a:t> </a:t>
            </a:r>
            <a:r>
              <a:rPr lang="en-US" sz="1400" b="1" dirty="0" err="1">
                <a:solidFill>
                  <a:srgbClr val="231F20"/>
                </a:solidFill>
                <a:latin typeface="DIN-MEDIUM" pitchFamily="2" charset="77"/>
                <a:cs typeface="Calibri"/>
              </a:rPr>
              <a:t>una</a:t>
            </a:r>
            <a:r>
              <a:rPr lang="en-US" sz="1400" b="1" dirty="0">
                <a:solidFill>
                  <a:srgbClr val="231F20"/>
                </a:solidFill>
                <a:latin typeface="DIN-MEDIUM" pitchFamily="2" charset="77"/>
                <a:cs typeface="Calibri"/>
              </a:rPr>
              <a:t> persona con </a:t>
            </a:r>
            <a:r>
              <a:rPr lang="en-US" sz="1400" b="1" dirty="0" err="1">
                <a:solidFill>
                  <a:srgbClr val="231F20"/>
                </a:solidFill>
                <a:latin typeface="DIN-MEDIUM" pitchFamily="2" charset="77"/>
                <a:cs typeface="Calibri"/>
              </a:rPr>
              <a:t>sarampión</a:t>
            </a:r>
            <a:r>
              <a:rPr lang="en-US" sz="1400" b="1" dirty="0">
                <a:solidFill>
                  <a:srgbClr val="231F20"/>
                </a:solidFill>
                <a:latin typeface="DIN-MEDIUM" pitchFamily="2" charset="77"/>
                <a:cs typeface="Calibri"/>
              </a:rPr>
              <a:t>. </a:t>
            </a:r>
            <a:endParaRPr sz="1400" dirty="0">
              <a:latin typeface="DIN-MEDIUM" pitchFamily="2" charset="77"/>
              <a:cs typeface="Calibri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558799" y="3566247"/>
            <a:ext cx="1480687" cy="754053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2700" marR="5080">
              <a:lnSpc>
                <a:spcPts val="1400"/>
              </a:lnSpc>
              <a:spcBef>
                <a:spcPts val="280"/>
              </a:spcBef>
            </a:pPr>
            <a:r>
              <a:rPr lang="en-US" sz="1200" b="1" spc="-20" dirty="0" err="1">
                <a:solidFill>
                  <a:srgbClr val="A81D47"/>
                </a:solidFill>
                <a:latin typeface="DIN-MEDIUM" pitchFamily="2" charset="77"/>
                <a:cs typeface="Calibri"/>
              </a:rPr>
              <a:t>Manténgase</a:t>
            </a:r>
            <a:r>
              <a:rPr lang="en-US" sz="1200" b="1" spc="-20" dirty="0">
                <a:solidFill>
                  <a:srgbClr val="A81D47"/>
                </a:solidFill>
                <a:latin typeface="DIN-MEDIUM" pitchFamily="2" charset="77"/>
                <a:cs typeface="Calibri"/>
              </a:rPr>
              <a:t> </a:t>
            </a:r>
            <a:r>
              <a:rPr lang="en-US" sz="1200" b="1" spc="-20" dirty="0" err="1">
                <a:solidFill>
                  <a:srgbClr val="A81D47"/>
                </a:solidFill>
                <a:latin typeface="DIN-MEDIUM" pitchFamily="2" charset="77"/>
                <a:cs typeface="Calibri"/>
              </a:rPr>
              <a:t>alejado</a:t>
            </a:r>
            <a:r>
              <a:rPr lang="en-US" sz="1200" b="1" spc="-20" dirty="0">
                <a:solidFill>
                  <a:srgbClr val="A81D47"/>
                </a:solidFill>
                <a:latin typeface="DIN-MEDIUM" pitchFamily="2" charset="77"/>
                <a:cs typeface="Calibri"/>
              </a:rPr>
              <a:t> de </a:t>
            </a:r>
            <a:r>
              <a:rPr lang="en-US" sz="1200" b="1" spc="-20" dirty="0" err="1">
                <a:solidFill>
                  <a:srgbClr val="A81D47"/>
                </a:solidFill>
                <a:latin typeface="DIN-MEDIUM" pitchFamily="2" charset="77"/>
                <a:cs typeface="Calibri"/>
              </a:rPr>
              <a:t>los</a:t>
            </a:r>
            <a:r>
              <a:rPr lang="en-US" sz="1200" b="1" spc="-20" dirty="0">
                <a:solidFill>
                  <a:srgbClr val="A81D47"/>
                </a:solidFill>
                <a:latin typeface="DIN-MEDIUM" pitchFamily="2" charset="77"/>
                <a:cs typeface="Calibri"/>
              </a:rPr>
              <a:t> </a:t>
            </a:r>
            <a:r>
              <a:rPr lang="en-US" sz="1200" b="1" spc="-20" dirty="0" err="1">
                <a:solidFill>
                  <a:srgbClr val="A81D47"/>
                </a:solidFill>
                <a:latin typeface="DIN-MEDIUM" pitchFamily="2" charset="77"/>
                <a:cs typeface="Calibri"/>
              </a:rPr>
              <a:t>miembros</a:t>
            </a:r>
            <a:r>
              <a:rPr lang="en-US" sz="1200" b="1" spc="-20" dirty="0">
                <a:solidFill>
                  <a:srgbClr val="A81D47"/>
                </a:solidFill>
                <a:latin typeface="DIN-MEDIUM" pitchFamily="2" charset="77"/>
                <a:cs typeface="Calibri"/>
              </a:rPr>
              <a:t> de la familia </a:t>
            </a:r>
            <a:r>
              <a:rPr lang="en-US" sz="1200" spc="-1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que no </a:t>
            </a:r>
            <a:r>
              <a:rPr lang="en-US" sz="1200" spc="-1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están</a:t>
            </a:r>
            <a:r>
              <a:rPr lang="en-US" sz="1200" spc="-1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</a:t>
            </a:r>
            <a:r>
              <a:rPr lang="en-US" sz="1200" spc="-1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enfermos</a:t>
            </a:r>
            <a:r>
              <a:rPr lang="en-US" sz="1200" spc="-1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. </a:t>
            </a:r>
            <a:endParaRPr sz="1200" dirty="0">
              <a:latin typeface="Georgia" panose="02040502050405020303" pitchFamily="18" charset="0"/>
              <a:cs typeface="Palatino Linotype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2395400" y="3566247"/>
            <a:ext cx="2004945" cy="754053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2700" marR="5080">
              <a:lnSpc>
                <a:spcPts val="1400"/>
              </a:lnSpc>
              <a:spcBef>
                <a:spcPts val="280"/>
              </a:spcBef>
            </a:pPr>
            <a:r>
              <a:rPr lang="en-US" sz="1200" b="1" spc="-20" dirty="0">
                <a:solidFill>
                  <a:srgbClr val="A81D47"/>
                </a:solidFill>
                <a:latin typeface="DIN-MEDIUM" pitchFamily="2" charset="77"/>
                <a:cs typeface="Calibri"/>
              </a:rPr>
              <a:t>Todos </a:t>
            </a:r>
            <a:r>
              <a:rPr lang="en-US" sz="1200" b="1" spc="-20" dirty="0" err="1">
                <a:solidFill>
                  <a:srgbClr val="A81D47"/>
                </a:solidFill>
                <a:latin typeface="DIN-MEDIUM" pitchFamily="2" charset="77"/>
                <a:cs typeface="Calibri"/>
              </a:rPr>
              <a:t>los</a:t>
            </a:r>
            <a:r>
              <a:rPr lang="en-US" sz="1200" b="1" spc="-20" dirty="0">
                <a:solidFill>
                  <a:srgbClr val="A81D47"/>
                </a:solidFill>
                <a:latin typeface="DIN-MEDIUM" pitchFamily="2" charset="77"/>
                <a:cs typeface="Calibri"/>
              </a:rPr>
              <a:t> </a:t>
            </a:r>
            <a:r>
              <a:rPr lang="en-US" sz="1200" b="1" spc="-20" dirty="0" err="1">
                <a:solidFill>
                  <a:srgbClr val="A81D47"/>
                </a:solidFill>
                <a:latin typeface="DIN-MEDIUM" pitchFamily="2" charset="77"/>
                <a:cs typeface="Calibri"/>
              </a:rPr>
              <a:t>miembros</a:t>
            </a:r>
            <a:r>
              <a:rPr lang="en-US" sz="1200" b="1" spc="-20" dirty="0">
                <a:solidFill>
                  <a:srgbClr val="A81D47"/>
                </a:solidFill>
                <a:latin typeface="DIN-MEDIUM" pitchFamily="2" charset="77"/>
                <a:cs typeface="Calibri"/>
              </a:rPr>
              <a:t> de la familia </a:t>
            </a:r>
            <a:r>
              <a:rPr lang="en-US" sz="1200" b="1" spc="-20" dirty="0" err="1">
                <a:solidFill>
                  <a:srgbClr val="A81D47"/>
                </a:solidFill>
                <a:latin typeface="DIN-MEDIUM" pitchFamily="2" charset="77"/>
                <a:cs typeface="Calibri"/>
              </a:rPr>
              <a:t>deben</a:t>
            </a:r>
            <a:r>
              <a:rPr lang="en-US" sz="1200" b="1" spc="-20" dirty="0">
                <a:solidFill>
                  <a:srgbClr val="A81D47"/>
                </a:solidFill>
                <a:latin typeface="DIN-MEDIUM" pitchFamily="2" charset="77"/>
                <a:cs typeface="Calibri"/>
              </a:rPr>
              <a:t> </a:t>
            </a:r>
            <a:r>
              <a:rPr lang="en-US" sz="1200" b="1" spc="-20" dirty="0" err="1">
                <a:solidFill>
                  <a:srgbClr val="A81D47"/>
                </a:solidFill>
                <a:latin typeface="DIN-MEDIUM" pitchFamily="2" charset="77"/>
                <a:cs typeface="Calibri"/>
              </a:rPr>
              <a:t>quedarse</a:t>
            </a:r>
            <a:r>
              <a:rPr lang="en-US" sz="1200" b="1" spc="-20" dirty="0">
                <a:solidFill>
                  <a:srgbClr val="A81D47"/>
                </a:solidFill>
                <a:latin typeface="DIN-MEDIUM" pitchFamily="2" charset="77"/>
                <a:cs typeface="Calibri"/>
              </a:rPr>
              <a:t> </a:t>
            </a:r>
            <a:r>
              <a:rPr lang="en-US" sz="1200" b="1" spc="-20" dirty="0" err="1">
                <a:solidFill>
                  <a:srgbClr val="A81D47"/>
                </a:solidFill>
                <a:latin typeface="DIN-MEDIUM" pitchFamily="2" charset="77"/>
                <a:cs typeface="Calibri"/>
              </a:rPr>
              <a:t>en</a:t>
            </a:r>
            <a:r>
              <a:rPr lang="en-US" sz="1200" b="1" spc="-20" dirty="0">
                <a:solidFill>
                  <a:srgbClr val="A81D47"/>
                </a:solidFill>
                <a:latin typeface="DIN-MEDIUM" pitchFamily="2" charset="77"/>
                <a:cs typeface="Calibri"/>
              </a:rPr>
              <a:t> casa </a:t>
            </a:r>
            <a:r>
              <a:rPr lang="en-US" sz="1200" spc="-10" dirty="0">
                <a:solidFill>
                  <a:srgbClr val="231F20"/>
                </a:solidFill>
                <a:latin typeface="Georgia" panose="02040502050405020303" pitchFamily="18" charset="0"/>
              </a:rPr>
              <a:t>para no </a:t>
            </a:r>
            <a:r>
              <a:rPr lang="en-US" sz="1200" spc="-10" dirty="0" err="1">
                <a:solidFill>
                  <a:srgbClr val="231F20"/>
                </a:solidFill>
                <a:latin typeface="Georgia" panose="02040502050405020303" pitchFamily="18" charset="0"/>
              </a:rPr>
              <a:t>contagiar</a:t>
            </a:r>
            <a:r>
              <a:rPr lang="en-US" sz="1200" spc="-10" dirty="0">
                <a:solidFill>
                  <a:srgbClr val="231F20"/>
                </a:solidFill>
                <a:latin typeface="Georgia" panose="02040502050405020303" pitchFamily="18" charset="0"/>
              </a:rPr>
              <a:t> a </a:t>
            </a:r>
            <a:r>
              <a:rPr lang="en-US" sz="1200" spc="-10" dirty="0" err="1">
                <a:solidFill>
                  <a:srgbClr val="231F20"/>
                </a:solidFill>
                <a:latin typeface="Georgia" panose="02040502050405020303" pitchFamily="18" charset="0"/>
              </a:rPr>
              <a:t>los</a:t>
            </a:r>
            <a:r>
              <a:rPr lang="en-US" sz="1200" spc="-10" dirty="0">
                <a:solidFill>
                  <a:srgbClr val="231F20"/>
                </a:solidFill>
                <a:latin typeface="Georgia" panose="02040502050405020303" pitchFamily="18" charset="0"/>
              </a:rPr>
              <a:t> </a:t>
            </a:r>
            <a:r>
              <a:rPr lang="en-US" sz="1200" spc="-10" dirty="0" err="1">
                <a:solidFill>
                  <a:srgbClr val="231F20"/>
                </a:solidFill>
                <a:latin typeface="Georgia" panose="02040502050405020303" pitchFamily="18" charset="0"/>
              </a:rPr>
              <a:t>vecinos</a:t>
            </a:r>
            <a:r>
              <a:rPr lang="en-US" sz="1200" spc="-10" dirty="0">
                <a:solidFill>
                  <a:srgbClr val="231F20"/>
                </a:solidFill>
                <a:latin typeface="Georgia" panose="02040502050405020303" pitchFamily="18" charset="0"/>
              </a:rPr>
              <a:t> o a </a:t>
            </a:r>
            <a:r>
              <a:rPr lang="en-US" sz="1200" spc="-10" dirty="0" err="1">
                <a:solidFill>
                  <a:srgbClr val="231F20"/>
                </a:solidFill>
                <a:latin typeface="Georgia" panose="02040502050405020303" pitchFamily="18" charset="0"/>
              </a:rPr>
              <a:t>otras</a:t>
            </a:r>
            <a:r>
              <a:rPr lang="en-US" sz="1200" spc="-10" dirty="0">
                <a:solidFill>
                  <a:srgbClr val="231F20"/>
                </a:solidFill>
                <a:latin typeface="Georgia" panose="02040502050405020303" pitchFamily="18" charset="0"/>
              </a:rPr>
              <a:t> personas. </a:t>
            </a:r>
          </a:p>
        </p:txBody>
      </p:sp>
      <p:sp>
        <p:nvSpPr>
          <p:cNvPr id="72" name="object 72"/>
          <p:cNvSpPr txBox="1"/>
          <p:nvPr/>
        </p:nvSpPr>
        <p:spPr>
          <a:xfrm>
            <a:off x="4756258" y="3566247"/>
            <a:ext cx="2457338" cy="792525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2700" marR="5080">
              <a:lnSpc>
                <a:spcPts val="1400"/>
              </a:lnSpc>
              <a:spcBef>
                <a:spcPts val="280"/>
              </a:spcBef>
            </a:pPr>
            <a:r>
              <a:rPr lang="en-US" sz="1200" b="1" dirty="0" err="1">
                <a:solidFill>
                  <a:srgbClr val="A81D46"/>
                </a:solidFill>
                <a:latin typeface="DIN-MEDIUM" pitchFamily="2" charset="77"/>
                <a:cs typeface="Calibri"/>
              </a:rPr>
              <a:t>Llame</a:t>
            </a:r>
            <a:r>
              <a:rPr lang="en-US" sz="1200" b="1" dirty="0">
                <a:solidFill>
                  <a:srgbClr val="A81D46"/>
                </a:solidFill>
                <a:latin typeface="DIN-MEDIUM" pitchFamily="2" charset="77"/>
                <a:cs typeface="Calibri"/>
              </a:rPr>
              <a:t> </a:t>
            </a:r>
            <a:r>
              <a:rPr lang="en-US" sz="1200" b="1" dirty="0" err="1">
                <a:solidFill>
                  <a:srgbClr val="A81D46"/>
                </a:solidFill>
                <a:latin typeface="DIN-MEDIUM" pitchFamily="2" charset="77"/>
                <a:cs typeface="Calibri"/>
              </a:rPr>
              <a:t>inmediatamente</a:t>
            </a:r>
            <a:r>
              <a:rPr lang="en-US" sz="1200" b="1" dirty="0">
                <a:solidFill>
                  <a:srgbClr val="A81D46"/>
                </a:solidFill>
                <a:latin typeface="DIN-MEDIUM" pitchFamily="2" charset="77"/>
                <a:cs typeface="Calibri"/>
              </a:rPr>
              <a:t> al </a:t>
            </a:r>
            <a:r>
              <a:rPr lang="en-US" sz="1200" b="1" dirty="0" err="1">
                <a:solidFill>
                  <a:srgbClr val="A81D46"/>
                </a:solidFill>
                <a:latin typeface="DIN-MEDIUM" pitchFamily="2" charset="77"/>
                <a:cs typeface="Calibri"/>
              </a:rPr>
              <a:t>médico</a:t>
            </a:r>
            <a:endParaRPr lang="en-US" sz="1200" b="1" dirty="0">
              <a:solidFill>
                <a:srgbClr val="A81D46"/>
              </a:solidFill>
              <a:latin typeface="DIN-MEDIUM" pitchFamily="2" charset="77"/>
              <a:cs typeface="Calibri"/>
            </a:endParaRPr>
          </a:p>
          <a:p>
            <a:pPr marL="12700" marR="5080">
              <a:lnSpc>
                <a:spcPts val="1400"/>
              </a:lnSpc>
              <a:spcBef>
                <a:spcPts val="280"/>
              </a:spcBef>
            </a:pPr>
            <a:r>
              <a:rPr lang="en-US" sz="1200" spc="-10" dirty="0">
                <a:solidFill>
                  <a:srgbClr val="231F20"/>
                </a:solidFill>
                <a:latin typeface="Georgia" panose="02040502050405020303" pitchFamily="18" charset="0"/>
              </a:rPr>
              <a:t>o al hospital para </a:t>
            </a:r>
            <a:r>
              <a:rPr lang="en-US" sz="1200" spc="-10" dirty="0" err="1">
                <a:solidFill>
                  <a:srgbClr val="231F20"/>
                </a:solidFill>
                <a:latin typeface="Georgia" panose="02040502050405020303" pitchFamily="18" charset="0"/>
              </a:rPr>
              <a:t>informarles</a:t>
            </a:r>
            <a:r>
              <a:rPr lang="en-US" sz="1200" spc="-10" dirty="0">
                <a:solidFill>
                  <a:srgbClr val="231F20"/>
                </a:solidFill>
                <a:latin typeface="Georgia" panose="02040502050405020303" pitchFamily="18" charset="0"/>
              </a:rPr>
              <a:t> de que </a:t>
            </a:r>
            <a:r>
              <a:rPr lang="en-US" sz="1200" spc="-10" dirty="0" err="1">
                <a:solidFill>
                  <a:srgbClr val="231F20"/>
                </a:solidFill>
                <a:latin typeface="Georgia" panose="02040502050405020303" pitchFamily="18" charset="0"/>
              </a:rPr>
              <a:t>alguien</a:t>
            </a:r>
            <a:r>
              <a:rPr lang="en-US" sz="1200" spc="-10" dirty="0">
                <a:solidFill>
                  <a:srgbClr val="231F20"/>
                </a:solidFill>
                <a:latin typeface="Georgia" panose="02040502050405020303" pitchFamily="18" charset="0"/>
              </a:rPr>
              <a:t> </a:t>
            </a:r>
            <a:r>
              <a:rPr lang="en-US" sz="1200" spc="-10" dirty="0" err="1">
                <a:solidFill>
                  <a:srgbClr val="231F20"/>
                </a:solidFill>
                <a:latin typeface="Georgia" panose="02040502050405020303" pitchFamily="18" charset="0"/>
              </a:rPr>
              <a:t>en</a:t>
            </a:r>
            <a:r>
              <a:rPr lang="en-US" sz="1200" spc="-10" dirty="0">
                <a:solidFill>
                  <a:srgbClr val="231F20"/>
                </a:solidFill>
                <a:latin typeface="Georgia" panose="02040502050405020303" pitchFamily="18" charset="0"/>
              </a:rPr>
              <a:t> </a:t>
            </a:r>
            <a:r>
              <a:rPr lang="en-US" sz="1200" spc="-10" dirty="0" err="1">
                <a:solidFill>
                  <a:srgbClr val="231F20"/>
                </a:solidFill>
                <a:latin typeface="Georgia" panose="02040502050405020303" pitchFamily="18" charset="0"/>
              </a:rPr>
              <a:t>su</a:t>
            </a:r>
            <a:r>
              <a:rPr lang="en-US" sz="1200" spc="-10" dirty="0">
                <a:solidFill>
                  <a:srgbClr val="231F20"/>
                </a:solidFill>
                <a:latin typeface="Georgia" panose="02040502050405020303" pitchFamily="18" charset="0"/>
              </a:rPr>
              <a:t> casa </a:t>
            </a:r>
            <a:r>
              <a:rPr lang="en-US" sz="1200" spc="-10" dirty="0" err="1">
                <a:solidFill>
                  <a:srgbClr val="231F20"/>
                </a:solidFill>
                <a:latin typeface="Georgia" panose="02040502050405020303" pitchFamily="18" charset="0"/>
              </a:rPr>
              <a:t>está</a:t>
            </a:r>
            <a:r>
              <a:rPr lang="en-US" sz="1200" spc="-10" dirty="0">
                <a:solidFill>
                  <a:srgbClr val="231F20"/>
                </a:solidFill>
                <a:latin typeface="Georgia" panose="02040502050405020303" pitchFamily="18" charset="0"/>
              </a:rPr>
              <a:t> </a:t>
            </a:r>
            <a:r>
              <a:rPr lang="en-US" sz="1200" spc="-10" dirty="0" err="1">
                <a:solidFill>
                  <a:srgbClr val="231F20"/>
                </a:solidFill>
                <a:latin typeface="Georgia" panose="02040502050405020303" pitchFamily="18" charset="0"/>
              </a:rPr>
              <a:t>enfermo</a:t>
            </a:r>
            <a:r>
              <a:rPr lang="en-US" sz="1200" spc="-10" dirty="0">
                <a:solidFill>
                  <a:srgbClr val="231F20"/>
                </a:solidFill>
                <a:latin typeface="Georgia" panose="02040502050405020303" pitchFamily="18" charset="0"/>
              </a:rPr>
              <a:t> de </a:t>
            </a:r>
            <a:r>
              <a:rPr lang="en-US" sz="1200" spc="-10" dirty="0" err="1">
                <a:solidFill>
                  <a:srgbClr val="231F20"/>
                </a:solidFill>
                <a:latin typeface="Georgia" panose="02040502050405020303" pitchFamily="18" charset="0"/>
              </a:rPr>
              <a:t>sarampión</a:t>
            </a:r>
            <a:r>
              <a:rPr lang="en-US" sz="1200" spc="-10" dirty="0">
                <a:solidFill>
                  <a:srgbClr val="231F20"/>
                </a:solidFill>
                <a:latin typeface="Georgia" panose="02040502050405020303" pitchFamily="18" charset="0"/>
              </a:rPr>
              <a:t>. Le </a:t>
            </a:r>
            <a:r>
              <a:rPr lang="en-US" sz="1200" spc="-10" dirty="0" err="1">
                <a:solidFill>
                  <a:srgbClr val="231F20"/>
                </a:solidFill>
                <a:latin typeface="Georgia" panose="02040502050405020303" pitchFamily="18" charset="0"/>
              </a:rPr>
              <a:t>darán</a:t>
            </a:r>
            <a:r>
              <a:rPr lang="en-US" sz="1200" spc="-10" dirty="0">
                <a:solidFill>
                  <a:srgbClr val="231F20"/>
                </a:solidFill>
                <a:latin typeface="Georgia" panose="02040502050405020303" pitchFamily="18" charset="0"/>
              </a:rPr>
              <a:t> </a:t>
            </a:r>
            <a:r>
              <a:rPr lang="en-US" sz="1200" spc="-10" dirty="0" err="1">
                <a:solidFill>
                  <a:srgbClr val="231F20"/>
                </a:solidFill>
                <a:latin typeface="Georgia" panose="02040502050405020303" pitchFamily="18" charset="0"/>
              </a:rPr>
              <a:t>instrucciones</a:t>
            </a:r>
            <a:r>
              <a:rPr lang="en-US" sz="1200" spc="-10" dirty="0">
                <a:solidFill>
                  <a:srgbClr val="231F20"/>
                </a:solidFill>
                <a:latin typeface="Georgia" panose="02040502050405020303" pitchFamily="18" charset="0"/>
              </a:rPr>
              <a:t>. </a:t>
            </a:r>
            <a:endParaRPr sz="1200" spc="-10" dirty="0">
              <a:solidFill>
                <a:srgbClr val="231F20"/>
              </a:solidFill>
              <a:latin typeface="Georgia" panose="02040502050405020303" pitchFamily="18" charset="0"/>
            </a:endParaRPr>
          </a:p>
        </p:txBody>
      </p:sp>
      <p:sp>
        <p:nvSpPr>
          <p:cNvPr id="73" name="object 73"/>
          <p:cNvSpPr/>
          <p:nvPr/>
        </p:nvSpPr>
        <p:spPr>
          <a:xfrm>
            <a:off x="2217443" y="3615435"/>
            <a:ext cx="0" cy="701040"/>
          </a:xfrm>
          <a:custGeom>
            <a:avLst/>
            <a:gdLst/>
            <a:ahLst/>
            <a:cxnLst/>
            <a:rect l="l" t="t" r="r" b="b"/>
            <a:pathLst>
              <a:path h="701039">
                <a:moveTo>
                  <a:pt x="0" y="0"/>
                </a:moveTo>
                <a:lnTo>
                  <a:pt x="0" y="700532"/>
                </a:lnTo>
              </a:path>
            </a:pathLst>
          </a:custGeom>
          <a:ln w="8890">
            <a:solidFill>
              <a:srgbClr val="7AB3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2202554" y="5882762"/>
            <a:ext cx="295325" cy="3067390"/>
          </a:xfrm>
          <a:custGeom>
            <a:avLst/>
            <a:gdLst/>
            <a:ahLst/>
            <a:cxnLst/>
            <a:rect l="l" t="t" r="r" b="b"/>
            <a:pathLst>
              <a:path h="2913379">
                <a:moveTo>
                  <a:pt x="0" y="0"/>
                </a:moveTo>
                <a:lnTo>
                  <a:pt x="0" y="2913380"/>
                </a:lnTo>
              </a:path>
            </a:pathLst>
          </a:custGeom>
          <a:ln w="8890">
            <a:solidFill>
              <a:srgbClr val="7AB3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4578302" y="3615435"/>
            <a:ext cx="0" cy="701040"/>
          </a:xfrm>
          <a:custGeom>
            <a:avLst/>
            <a:gdLst/>
            <a:ahLst/>
            <a:cxnLst/>
            <a:rect l="l" t="t" r="r" b="b"/>
            <a:pathLst>
              <a:path h="701039">
                <a:moveTo>
                  <a:pt x="0" y="0"/>
                </a:moveTo>
                <a:lnTo>
                  <a:pt x="0" y="700532"/>
                </a:lnTo>
              </a:path>
            </a:pathLst>
          </a:custGeom>
          <a:ln w="8890">
            <a:solidFill>
              <a:srgbClr val="7AB3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599960" y="4834543"/>
            <a:ext cx="1242060" cy="803275"/>
          </a:xfrm>
          <a:custGeom>
            <a:avLst/>
            <a:gdLst/>
            <a:ahLst/>
            <a:cxnLst/>
            <a:rect l="l" t="t" r="r" b="b"/>
            <a:pathLst>
              <a:path w="1242060" h="803275">
                <a:moveTo>
                  <a:pt x="352551" y="42316"/>
                </a:moveTo>
                <a:lnTo>
                  <a:pt x="352551" y="761212"/>
                </a:lnTo>
                <a:lnTo>
                  <a:pt x="467283" y="761212"/>
                </a:lnTo>
                <a:lnTo>
                  <a:pt x="467283" y="513270"/>
                </a:lnTo>
                <a:lnTo>
                  <a:pt x="774458" y="513270"/>
                </a:lnTo>
                <a:lnTo>
                  <a:pt x="774458" y="761212"/>
                </a:lnTo>
                <a:lnTo>
                  <a:pt x="889203" y="761212"/>
                </a:lnTo>
                <a:lnTo>
                  <a:pt x="889203" y="42316"/>
                </a:lnTo>
                <a:lnTo>
                  <a:pt x="352551" y="42316"/>
                </a:lnTo>
                <a:close/>
              </a:path>
              <a:path w="1242060" h="803275">
                <a:moveTo>
                  <a:pt x="620877" y="514934"/>
                </a:moveTo>
                <a:lnTo>
                  <a:pt x="620877" y="757808"/>
                </a:lnTo>
              </a:path>
              <a:path w="1242060" h="803275">
                <a:moveTo>
                  <a:pt x="54660" y="752944"/>
                </a:moveTo>
                <a:lnTo>
                  <a:pt x="54660" y="233781"/>
                </a:lnTo>
                <a:lnTo>
                  <a:pt x="350354" y="233781"/>
                </a:lnTo>
              </a:path>
              <a:path w="1242060" h="803275">
                <a:moveTo>
                  <a:pt x="350824" y="303174"/>
                </a:moveTo>
                <a:lnTo>
                  <a:pt x="132308" y="303174"/>
                </a:lnTo>
                <a:lnTo>
                  <a:pt x="132308" y="384682"/>
                </a:lnTo>
                <a:lnTo>
                  <a:pt x="350824" y="384682"/>
                </a:lnTo>
              </a:path>
              <a:path w="1242060" h="803275">
                <a:moveTo>
                  <a:pt x="350824" y="452615"/>
                </a:moveTo>
                <a:lnTo>
                  <a:pt x="132308" y="452615"/>
                </a:lnTo>
                <a:lnTo>
                  <a:pt x="132308" y="534123"/>
                </a:lnTo>
                <a:lnTo>
                  <a:pt x="350824" y="534123"/>
                </a:lnTo>
              </a:path>
              <a:path w="1242060" h="803275">
                <a:moveTo>
                  <a:pt x="350824" y="602043"/>
                </a:moveTo>
                <a:lnTo>
                  <a:pt x="132308" y="602043"/>
                </a:lnTo>
                <a:lnTo>
                  <a:pt x="132308" y="683564"/>
                </a:lnTo>
                <a:lnTo>
                  <a:pt x="350824" y="683564"/>
                </a:lnTo>
              </a:path>
              <a:path w="1242060" h="803275">
                <a:moveTo>
                  <a:pt x="1187767" y="752944"/>
                </a:moveTo>
                <a:lnTo>
                  <a:pt x="1187767" y="233781"/>
                </a:lnTo>
                <a:lnTo>
                  <a:pt x="892086" y="233781"/>
                </a:lnTo>
              </a:path>
              <a:path w="1242060" h="803275">
                <a:moveTo>
                  <a:pt x="891603" y="303174"/>
                </a:moveTo>
                <a:lnTo>
                  <a:pt x="1110119" y="303174"/>
                </a:lnTo>
                <a:lnTo>
                  <a:pt x="1110119" y="384682"/>
                </a:lnTo>
                <a:lnTo>
                  <a:pt x="891603" y="384682"/>
                </a:lnTo>
              </a:path>
              <a:path w="1242060" h="803275">
                <a:moveTo>
                  <a:pt x="891603" y="452615"/>
                </a:moveTo>
                <a:lnTo>
                  <a:pt x="1110119" y="452615"/>
                </a:lnTo>
                <a:lnTo>
                  <a:pt x="1110119" y="534123"/>
                </a:lnTo>
                <a:lnTo>
                  <a:pt x="891603" y="534123"/>
                </a:lnTo>
              </a:path>
              <a:path w="1242060" h="803275">
                <a:moveTo>
                  <a:pt x="891603" y="602043"/>
                </a:moveTo>
                <a:lnTo>
                  <a:pt x="1110119" y="602043"/>
                </a:lnTo>
                <a:lnTo>
                  <a:pt x="1110119" y="683564"/>
                </a:lnTo>
                <a:lnTo>
                  <a:pt x="891603" y="683564"/>
                </a:lnTo>
              </a:path>
              <a:path w="1242060" h="803275">
                <a:moveTo>
                  <a:pt x="929868" y="42316"/>
                </a:moveTo>
                <a:lnTo>
                  <a:pt x="311873" y="42316"/>
                </a:lnTo>
                <a:lnTo>
                  <a:pt x="311873" y="0"/>
                </a:lnTo>
                <a:lnTo>
                  <a:pt x="929868" y="0"/>
                </a:lnTo>
                <a:lnTo>
                  <a:pt x="929868" y="42316"/>
                </a:lnTo>
                <a:close/>
              </a:path>
              <a:path w="1242060" h="803275">
                <a:moveTo>
                  <a:pt x="1241755" y="803097"/>
                </a:moveTo>
                <a:lnTo>
                  <a:pt x="0" y="803097"/>
                </a:lnTo>
                <a:lnTo>
                  <a:pt x="0" y="760780"/>
                </a:lnTo>
                <a:lnTo>
                  <a:pt x="1241755" y="760780"/>
                </a:lnTo>
                <a:lnTo>
                  <a:pt x="1241755" y="803097"/>
                </a:lnTo>
                <a:close/>
              </a:path>
              <a:path w="1242060" h="803275">
                <a:moveTo>
                  <a:pt x="655561" y="268592"/>
                </a:moveTo>
                <a:lnTo>
                  <a:pt x="655561" y="332028"/>
                </a:lnTo>
                <a:lnTo>
                  <a:pt x="583603" y="332028"/>
                </a:lnTo>
                <a:lnTo>
                  <a:pt x="583603" y="268312"/>
                </a:lnTo>
                <a:lnTo>
                  <a:pt x="520153" y="268312"/>
                </a:lnTo>
                <a:lnTo>
                  <a:pt x="520153" y="195999"/>
                </a:lnTo>
                <a:lnTo>
                  <a:pt x="583603" y="195999"/>
                </a:lnTo>
                <a:lnTo>
                  <a:pt x="583603" y="132283"/>
                </a:lnTo>
                <a:lnTo>
                  <a:pt x="655561" y="132283"/>
                </a:lnTo>
                <a:lnTo>
                  <a:pt x="655561" y="195719"/>
                </a:lnTo>
                <a:lnTo>
                  <a:pt x="719010" y="195719"/>
                </a:lnTo>
                <a:lnTo>
                  <a:pt x="719010" y="268033"/>
                </a:lnTo>
                <a:lnTo>
                  <a:pt x="655561" y="268033"/>
                </a:lnTo>
                <a:lnTo>
                  <a:pt x="655561" y="268592"/>
                </a:lnTo>
                <a:close/>
              </a:path>
            </a:pathLst>
          </a:custGeom>
          <a:ln w="19291">
            <a:solidFill>
              <a:srgbClr val="00273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8B8E7A47-E972-9898-B6ED-20DE97E32085}"/>
              </a:ext>
            </a:extLst>
          </p:cNvPr>
          <p:cNvSpPr txBox="1"/>
          <p:nvPr/>
        </p:nvSpPr>
        <p:spPr>
          <a:xfrm>
            <a:off x="5715345" y="5901371"/>
            <a:ext cx="1626371" cy="592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300"/>
              </a:spcBef>
            </a:pPr>
            <a:r>
              <a:rPr lang="en-US" sz="1400" b="1" spc="-10" dirty="0" err="1">
                <a:solidFill>
                  <a:srgbClr val="231F20"/>
                </a:solidFill>
                <a:latin typeface="DIN-MEDIUM" pitchFamily="2" charset="77"/>
                <a:cs typeface="Calibri"/>
              </a:rPr>
              <a:t>Deshidratación</a:t>
            </a:r>
            <a:endParaRPr lang="en-US" sz="1400" b="1" spc="-10" dirty="0">
              <a:solidFill>
                <a:srgbClr val="231F20"/>
              </a:solidFill>
              <a:latin typeface="DIN-MEDIUM" pitchFamily="2" charset="77"/>
              <a:cs typeface="Calibri"/>
            </a:endParaRPr>
          </a:p>
          <a:p>
            <a:pPr algn="ctr">
              <a:spcBef>
                <a:spcPts val="300"/>
              </a:spcBef>
            </a:pPr>
            <a:r>
              <a:rPr lang="en-US" sz="800" spc="-35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(</a:t>
            </a:r>
            <a:r>
              <a:rPr lang="en-US" sz="800" spc="-35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sequedad</a:t>
            </a:r>
            <a:r>
              <a:rPr lang="en-US" sz="800" spc="-35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de la </a:t>
            </a:r>
            <a:r>
              <a:rPr lang="en-US" sz="800" spc="-35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nariz</a:t>
            </a:r>
            <a:r>
              <a:rPr lang="en-US" sz="800" spc="-35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o boca, </a:t>
            </a:r>
            <a:r>
              <a:rPr lang="en-US" sz="800" spc="-35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orinar</a:t>
            </a:r>
            <a:r>
              <a:rPr lang="en-US" sz="800" spc="-35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</a:t>
            </a:r>
            <a:r>
              <a:rPr lang="en-US" sz="800" spc="-35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menos</a:t>
            </a:r>
            <a:r>
              <a:rPr lang="en-US" sz="800" spc="-35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, </a:t>
            </a:r>
            <a:r>
              <a:rPr lang="en-US" sz="800" spc="-35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llorar</a:t>
            </a:r>
            <a:r>
              <a:rPr lang="en-US" sz="800" spc="-35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sin </a:t>
            </a:r>
            <a:r>
              <a:rPr lang="en-US" sz="800" spc="-35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lágrimas</a:t>
            </a:r>
            <a:r>
              <a:rPr lang="en-US" sz="800" spc="-35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)</a:t>
            </a:r>
            <a:endParaRPr lang="en-US" dirty="0"/>
          </a:p>
        </p:txBody>
      </p:sp>
      <p:sp>
        <p:nvSpPr>
          <p:cNvPr id="61" name="object 66">
            <a:extLst>
              <a:ext uri="{FF2B5EF4-FFF2-40B4-BE49-F238E27FC236}">
                <a16:creationId xmlns:a16="http://schemas.microsoft.com/office/drawing/2014/main" id="{2A172CE7-302A-2EA0-CC8A-EDF2A83FD4B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240369"/>
            <a:ext cx="7772400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/>
            <a:r>
              <a:rPr lang="en-US" sz="4400" dirty="0"/>
              <a:t>¿CREE QUE TIENE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3b0c417-4e2e-4376-8274-cee899b23daa" xsi:nil="true"/>
    <lcf76f155ced4ddcb4097134ff3c332f xmlns="9bb6b860-7d2c-4fe4-9d45-75849a769a4a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1066D8F39A3840A316D41896F52509" ma:contentTypeVersion="20" ma:contentTypeDescription="Create a new document." ma:contentTypeScope="" ma:versionID="bc93a1acc69cb8f9c9265f38bc2cf0db">
  <xsd:schema xmlns:xsd="http://www.w3.org/2001/XMLSchema" xmlns:xs="http://www.w3.org/2001/XMLSchema" xmlns:p="http://schemas.microsoft.com/office/2006/metadata/properties" xmlns:ns2="9bb6b860-7d2c-4fe4-9d45-75849a769a4a" xmlns:ns3="f3b0c417-4e2e-4376-8274-cee899b23daa" targetNamespace="http://schemas.microsoft.com/office/2006/metadata/properties" ma:root="true" ma:fieldsID="975634002a51ab227a3ce8eb02465ed2" ns2:_="" ns3:_="">
    <xsd:import namespace="9bb6b860-7d2c-4fe4-9d45-75849a769a4a"/>
    <xsd:import namespace="f3b0c417-4e2e-4376-8274-cee899b23da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b6b860-7d2c-4fe4-9d45-75849a769a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3a7d435f-bc0a-452e-b7b2-4cb57826a06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b0c417-4e2e-4376-8274-cee899b23da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3db7ae8e-6014-44ce-a595-96832c93c241}" ma:internalName="TaxCatchAll" ma:showField="CatchAllData" ma:web="f3b0c417-4e2e-4376-8274-cee899b23da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E81E7A2-886C-4E11-B6B4-4009D78C7E92}">
  <ds:schemaRefs>
    <ds:schemaRef ds:uri="http://schemas.openxmlformats.org/package/2006/metadata/core-properties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purl.org/dc/dcmitype/"/>
    <ds:schemaRef ds:uri="http://purl.org/dc/terms/"/>
    <ds:schemaRef ds:uri="f3b0c417-4e2e-4376-8274-cee899b23daa"/>
    <ds:schemaRef ds:uri="9bb6b860-7d2c-4fe4-9d45-75849a769a4a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626CDFE-38FB-48EA-85C9-7B8CC0F5F28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bb6b860-7d2c-4fe4-9d45-75849a769a4a"/>
    <ds:schemaRef ds:uri="f3b0c417-4e2e-4376-8274-cee899b23da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EC85F4B-325B-424C-95D7-CE0C0C2DF8A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288</TotalTime>
  <Words>224</Words>
  <Application>Microsoft Office PowerPoint</Application>
  <PresentationFormat>Custom</PresentationFormat>
  <Paragraphs>21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Calibri</vt:lpstr>
      <vt:lpstr>DIN</vt:lpstr>
      <vt:lpstr>DIN-MEDIUM</vt:lpstr>
      <vt:lpstr>Georgia</vt:lpstr>
      <vt:lpstr>Trebuchet MS</vt:lpstr>
      <vt:lpstr>Office Theme</vt:lpstr>
      <vt:lpstr>¿CREE QUE TIENE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Mario Garza</cp:lastModifiedBy>
  <cp:revision>6</cp:revision>
  <dcterms:created xsi:type="dcterms:W3CDTF">2025-05-15T15:55:44Z</dcterms:created>
  <dcterms:modified xsi:type="dcterms:W3CDTF">2026-08-20T06:11:51Z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2025-05-15T00:00:00Z</vt:filetime>
  </property>
  <property fmtid="{D5CDD505-2E9C-101B-9397-08002B2CF9AE}" pid="3" name="Creator">
    <vt:lpwstr>Adobe InDesign 20.2 (Macintosh)</vt:lpwstr>
  </property>
  <property fmtid="{D5CDD505-2E9C-101B-9397-08002B2CF9AE}" pid="4" name="LastSaved">
    <vt:filetime>2025-05-15T00:00:00Z</vt:filetime>
  </property>
  <property fmtid="{D5CDD505-2E9C-101B-9397-08002B2CF9AE}" pid="5" name="Producer">
    <vt:lpwstr>Adobe PDF Library 17.0</vt:lpwstr>
  </property>
  <property fmtid="{D5CDD505-2E9C-101B-9397-08002B2CF9AE}" pid="6" name="ContentTypeId">
    <vt:lpwstr>0x010100E61066D8F39A3840A316D41896F52509</vt:lpwstr>
  </property>
  <property fmtid="{D5CDD505-2E9C-101B-9397-08002B2CF9AE}" pid="7" name="MediaServiceImageTags">
    <vt:lpwstr/>
  </property>
  <property fmtid="{D5CDD505-2E9C-101B-9397-08002B2CF9AE}" pid="8" name="MSIP_Label_7b94a7b8-f06c-4dfe-bdcc-9b548fd58c31_Enabled">
    <vt:lpwstr>true</vt:lpwstr>
  </property>
  <property fmtid="{D5CDD505-2E9C-101B-9397-08002B2CF9AE}" pid="9" name="MSIP_Label_7b94a7b8-f06c-4dfe-bdcc-9b548fd58c31_SetDate">
    <vt:lpwstr>2025-05-20T13:26:05Z</vt:lpwstr>
  </property>
  <property fmtid="{D5CDD505-2E9C-101B-9397-08002B2CF9AE}" pid="10" name="MSIP_Label_7b94a7b8-f06c-4dfe-bdcc-9b548fd58c31_Method">
    <vt:lpwstr>Privileged</vt:lpwstr>
  </property>
  <property fmtid="{D5CDD505-2E9C-101B-9397-08002B2CF9AE}" pid="11" name="MSIP_Label_7b94a7b8-f06c-4dfe-bdcc-9b548fd58c31_Name">
    <vt:lpwstr>7b94a7b8-f06c-4dfe-bdcc-9b548fd58c31</vt:lpwstr>
  </property>
  <property fmtid="{D5CDD505-2E9C-101B-9397-08002B2CF9AE}" pid="12" name="MSIP_Label_7b94a7b8-f06c-4dfe-bdcc-9b548fd58c31_SiteId">
    <vt:lpwstr>9ce70869-60db-44fd-abe8-d2767077fc8f</vt:lpwstr>
  </property>
  <property fmtid="{D5CDD505-2E9C-101B-9397-08002B2CF9AE}" pid="13" name="MSIP_Label_7b94a7b8-f06c-4dfe-bdcc-9b548fd58c31_ActionId">
    <vt:lpwstr>190554b1-71df-474b-b0b5-f69b3838c69d</vt:lpwstr>
  </property>
  <property fmtid="{D5CDD505-2E9C-101B-9397-08002B2CF9AE}" pid="14" name="MSIP_Label_7b94a7b8-f06c-4dfe-bdcc-9b548fd58c31_ContentBits">
    <vt:lpwstr>0</vt:lpwstr>
  </property>
</Properties>
</file>