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234D"/>
    <a:srgbClr val="A81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71"/>
    <p:restoredTop sz="94658"/>
  </p:normalViewPr>
  <p:slideViewPr>
    <p:cSldViewPr snapToGrid="0">
      <p:cViewPr varScale="1">
        <p:scale>
          <a:sx n="53" d="100"/>
          <a:sy n="53" d="100"/>
        </p:scale>
        <p:origin x="2390" y="77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en, Abbey (DAL-WSW)" userId="e8215b1c-d800-4ce8-885d-14d9740cf879" providerId="ADAL" clId="{D5D8F054-DD72-E14C-95FF-F38E49A5C2B7}"/>
    <pc:docChg chg="modSld">
      <pc:chgData name="Hansen, Abbey (DAL-WSW)" userId="e8215b1c-d800-4ce8-885d-14d9740cf879" providerId="ADAL" clId="{D5D8F054-DD72-E14C-95FF-F38E49A5C2B7}" dt="2025-07-02T15:05:16.691" v="5" actId="1035"/>
      <pc:docMkLst>
        <pc:docMk/>
      </pc:docMkLst>
      <pc:sldChg chg="modSp mod">
        <pc:chgData name="Hansen, Abbey (DAL-WSW)" userId="e8215b1c-d800-4ce8-885d-14d9740cf879" providerId="ADAL" clId="{D5D8F054-DD72-E14C-95FF-F38E49A5C2B7}" dt="2025-07-02T15:05:16.691" v="5" actId="1035"/>
        <pc:sldMkLst>
          <pc:docMk/>
          <pc:sldMk cId="0" sldId="256"/>
        </pc:sldMkLst>
        <pc:spChg chg="mod">
          <ac:chgData name="Hansen, Abbey (DAL-WSW)" userId="e8215b1c-d800-4ce8-885d-14d9740cf879" providerId="ADAL" clId="{D5D8F054-DD72-E14C-95FF-F38E49A5C2B7}" dt="2025-07-02T15:05:16.691" v="5" actId="1035"/>
          <ac:spMkLst>
            <pc:docMk/>
            <pc:sldMk cId="0" sldId="256"/>
            <ac:spMk id="2" creationId="{00000000-0000-0000-0000-000000000000}"/>
          </ac:spMkLst>
        </pc:spChg>
      </pc:sldChg>
    </pc:docChg>
  </pc:docChgLst>
  <pc:docChgLst>
    <pc:chgData name="Coulter, Casey (WAS-PWT)" userId="6f4b1a82-4814-43ea-8103-ff3d1ff452e4" providerId="ADAL" clId="{2FB0C0E8-A816-634C-9A9E-2427EC638CC2}"/>
    <pc:docChg chg="undo custSel modSld">
      <pc:chgData name="Coulter, Casey (WAS-PWT)" userId="6f4b1a82-4814-43ea-8103-ff3d1ff452e4" providerId="ADAL" clId="{2FB0C0E8-A816-634C-9A9E-2427EC638CC2}" dt="2025-06-30T21:56:36.954" v="34" actId="478"/>
      <pc:docMkLst>
        <pc:docMk/>
      </pc:docMkLst>
      <pc:sldChg chg="addSp delSp modSp mod">
        <pc:chgData name="Coulter, Casey (WAS-PWT)" userId="6f4b1a82-4814-43ea-8103-ff3d1ff452e4" providerId="ADAL" clId="{2FB0C0E8-A816-634C-9A9E-2427EC638CC2}" dt="2025-06-30T21:56:36.954" v="34" actId="478"/>
        <pc:sldMkLst>
          <pc:docMk/>
          <pc:sldMk cId="0" sldId="256"/>
        </pc:sldMkLst>
        <pc:spChg chg="mod">
          <ac:chgData name="Coulter, Casey (WAS-PWT)" userId="6f4b1a82-4814-43ea-8103-ff3d1ff452e4" providerId="ADAL" clId="{2FB0C0E8-A816-634C-9A9E-2427EC638CC2}" dt="2025-06-30T21:34:14.207" v="20" actId="207"/>
          <ac:spMkLst>
            <pc:docMk/>
            <pc:sldMk cId="0" sldId="256"/>
            <ac:spMk id="2" creationId="{00000000-0000-0000-0000-000000000000}"/>
          </ac:spMkLst>
        </pc:spChg>
        <pc:spChg chg="mod">
          <ac:chgData name="Coulter, Casey (WAS-PWT)" userId="6f4b1a82-4814-43ea-8103-ff3d1ff452e4" providerId="ADAL" clId="{2FB0C0E8-A816-634C-9A9E-2427EC638CC2}" dt="2025-06-30T21:34:53.294" v="33" actId="1076"/>
          <ac:spMkLst>
            <pc:docMk/>
            <pc:sldMk cId="0" sldId="256"/>
            <ac:spMk id="11" creationId="{00000000-0000-0000-0000-000000000000}"/>
          </ac:spMkLst>
        </pc:spChg>
        <pc:spChg chg="mod">
          <ac:chgData name="Coulter, Casey (WAS-PWT)" userId="6f4b1a82-4814-43ea-8103-ff3d1ff452e4" providerId="ADAL" clId="{2FB0C0E8-A816-634C-9A9E-2427EC638CC2}" dt="2025-06-30T21:31:55.689" v="8" actId="1076"/>
          <ac:spMkLst>
            <pc:docMk/>
            <pc:sldMk cId="0" sldId="256"/>
            <ac:spMk id="12" creationId="{00000000-0000-0000-0000-000000000000}"/>
          </ac:spMkLst>
        </pc:spChg>
        <pc:spChg chg="mod">
          <ac:chgData name="Coulter, Casey (WAS-PWT)" userId="6f4b1a82-4814-43ea-8103-ff3d1ff452e4" providerId="ADAL" clId="{2FB0C0E8-A816-634C-9A9E-2427EC638CC2}" dt="2025-06-30T21:31:33.729" v="2" actId="122"/>
          <ac:spMkLst>
            <pc:docMk/>
            <pc:sldMk cId="0" sldId="256"/>
            <ac:spMk id="13" creationId="{00000000-0000-0000-0000-000000000000}"/>
          </ac:spMkLst>
        </pc:spChg>
        <pc:grpChg chg="mod">
          <ac:chgData name="Coulter, Casey (WAS-PWT)" userId="6f4b1a82-4814-43ea-8103-ff3d1ff452e4" providerId="ADAL" clId="{2FB0C0E8-A816-634C-9A9E-2427EC638CC2}" dt="2025-06-30T21:34:48.656" v="32" actId="1076"/>
          <ac:grpSpMkLst>
            <pc:docMk/>
            <pc:sldMk cId="0" sldId="256"/>
            <ac:grpSpMk id="3" creationId="{00000000-0000-0000-0000-000000000000}"/>
          </ac:grpSpMkLst>
        </pc:grpChg>
      </pc:sldChg>
    </pc:docChg>
  </pc:docChgLst>
  <pc:docChgLst>
    <pc:chgData name="Tripp, Angela (CDC/NCIRD/ISD)" userId="e63fcff0-71ff-4c2e-8940-a0ca308e216a" providerId="ADAL" clId="{BBAB2C79-8761-49D7-A79A-1DD1668869E5}"/>
    <pc:docChg chg="undo redo custSel addSld modSld sldOrd">
      <pc:chgData name="Tripp, Angela (CDC/NCIRD/ISD)" userId="e63fcff0-71ff-4c2e-8940-a0ca308e216a" providerId="ADAL" clId="{BBAB2C79-8761-49D7-A79A-1DD1668869E5}" dt="2025-05-20T14:37:35.590" v="24" actId="14100"/>
      <pc:docMkLst>
        <pc:docMk/>
      </pc:docMkLst>
      <pc:sldChg chg="modSp mod">
        <pc:chgData name="Tripp, Angela (CDC/NCIRD/ISD)" userId="e63fcff0-71ff-4c2e-8940-a0ca308e216a" providerId="ADAL" clId="{BBAB2C79-8761-49D7-A79A-1DD1668869E5}" dt="2025-05-20T14:37:35.590" v="24" actId="14100"/>
        <pc:sldMkLst>
          <pc:docMk/>
          <pc:sldMk cId="0" sldId="256"/>
        </pc:sldMkLst>
        <pc:grpChg chg="mod">
          <ac:chgData name="Tripp, Angela (CDC/NCIRD/ISD)" userId="e63fcff0-71ff-4c2e-8940-a0ca308e216a" providerId="ADAL" clId="{BBAB2C79-8761-49D7-A79A-1DD1668869E5}" dt="2025-05-20T14:37:21.510" v="21" actId="1038"/>
          <ac:grpSpMkLst>
            <pc:docMk/>
            <pc:sldMk cId="0" sldId="256"/>
            <ac:grpSpMk id="3" creationId="{00000000-0000-0000-0000-000000000000}"/>
          </ac:grpSpMkLst>
        </pc:grpChg>
        <pc:picChg chg="mod">
          <ac:chgData name="Tripp, Angela (CDC/NCIRD/ISD)" userId="e63fcff0-71ff-4c2e-8940-a0ca308e216a" providerId="ADAL" clId="{BBAB2C79-8761-49D7-A79A-1DD1668869E5}" dt="2025-05-20T14:37:35.590" v="24" actId="14100"/>
          <ac:picMkLst>
            <pc:docMk/>
            <pc:sldMk cId="0" sldId="256"/>
            <ac:picMk id="6" creationId="{00000000-0000-0000-0000-000000000000}"/>
          </ac:picMkLst>
        </pc:picChg>
      </pc:sldChg>
      <pc:sldChg chg="addSp modSp new ord">
        <pc:chgData name="Tripp, Angela (CDC/NCIRD/ISD)" userId="e63fcff0-71ff-4c2e-8940-a0ca308e216a" providerId="ADAL" clId="{BBAB2C79-8761-49D7-A79A-1DD1668869E5}" dt="2025-05-20T14:37:23.682" v="23" actId="20578"/>
        <pc:sldMkLst>
          <pc:docMk/>
          <pc:sldMk cId="4025719367" sldId="257"/>
        </pc:sldMkLst>
        <pc:spChg chg="mod">
          <ac:chgData name="Tripp, Angela (CDC/NCIRD/ISD)" userId="e63fcff0-71ff-4c2e-8940-a0ca308e216a" providerId="ADAL" clId="{BBAB2C79-8761-49D7-A79A-1DD1668869E5}" dt="2025-05-20T14:36:49.725" v="1"/>
          <ac:spMkLst>
            <pc:docMk/>
            <pc:sldMk cId="4025719367" sldId="257"/>
            <ac:spMk id="3" creationId="{322763B7-3479-C52F-167F-192C7658A088}"/>
          </ac:spMkLst>
        </pc:spChg>
        <pc:spChg chg="mod">
          <ac:chgData name="Tripp, Angela (CDC/NCIRD/ISD)" userId="e63fcff0-71ff-4c2e-8940-a0ca308e216a" providerId="ADAL" clId="{BBAB2C79-8761-49D7-A79A-1DD1668869E5}" dt="2025-05-20T14:36:49.725" v="1"/>
          <ac:spMkLst>
            <pc:docMk/>
            <pc:sldMk cId="4025719367" sldId="257"/>
            <ac:spMk id="4" creationId="{C9BD7244-FF63-BFF7-31C6-CCC54CA9B537}"/>
          </ac:spMkLst>
        </pc:spChg>
        <pc:grpChg chg="add mod">
          <ac:chgData name="Tripp, Angela (CDC/NCIRD/ISD)" userId="e63fcff0-71ff-4c2e-8940-a0ca308e216a" providerId="ADAL" clId="{BBAB2C79-8761-49D7-A79A-1DD1668869E5}" dt="2025-05-20T14:36:49.725" v="1"/>
          <ac:grpSpMkLst>
            <pc:docMk/>
            <pc:sldMk cId="4025719367" sldId="257"/>
            <ac:grpSpMk id="2" creationId="{AA2CFCE7-8747-233B-C31A-D4AB33B1D314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772400" cy="2786380"/>
          </a:xfrm>
          <a:custGeom>
            <a:avLst/>
            <a:gdLst/>
            <a:ahLst/>
            <a:cxnLst/>
            <a:rect l="l" t="t" r="r" b="b"/>
            <a:pathLst>
              <a:path w="7772400" h="2786380">
                <a:moveTo>
                  <a:pt x="7772400" y="0"/>
                </a:moveTo>
                <a:lnTo>
                  <a:pt x="0" y="0"/>
                </a:lnTo>
                <a:lnTo>
                  <a:pt x="0" y="2786379"/>
                </a:lnTo>
                <a:lnTo>
                  <a:pt x="7772400" y="2786379"/>
                </a:lnTo>
                <a:lnTo>
                  <a:pt x="7772400" y="0"/>
                </a:lnTo>
                <a:close/>
              </a:path>
            </a:pathLst>
          </a:custGeom>
          <a:solidFill>
            <a:srgbClr val="D61C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743027"/>
            <a:ext cx="7772400" cy="3260725"/>
          </a:xfrm>
          <a:custGeom>
            <a:avLst/>
            <a:gdLst/>
            <a:ahLst/>
            <a:cxnLst/>
            <a:rect l="l" t="t" r="r" b="b"/>
            <a:pathLst>
              <a:path w="7772400" h="3260725">
                <a:moveTo>
                  <a:pt x="7772400" y="0"/>
                </a:moveTo>
                <a:lnTo>
                  <a:pt x="0" y="0"/>
                </a:lnTo>
                <a:lnTo>
                  <a:pt x="0" y="3260509"/>
                </a:lnTo>
                <a:lnTo>
                  <a:pt x="7772400" y="3260509"/>
                </a:lnTo>
                <a:lnTo>
                  <a:pt x="7772400" y="0"/>
                </a:lnTo>
                <a:close/>
              </a:path>
            </a:pathLst>
          </a:custGeom>
          <a:solidFill>
            <a:srgbClr val="DDEA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0429" y="488820"/>
            <a:ext cx="6897370" cy="619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00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5309" y="3161238"/>
            <a:ext cx="4366895" cy="2654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231F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415310" y="3063264"/>
            <a:ext cx="4038704" cy="3116238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A81D47"/>
                </a:solidFill>
                <a:latin typeface="DIN-MEDIUM" pitchFamily="2" charset="77"/>
              </a:rPr>
              <a:t>El </a:t>
            </a:r>
            <a:r>
              <a:rPr lang="en-US" sz="2000" dirty="0" err="1">
                <a:solidFill>
                  <a:srgbClr val="A81D47"/>
                </a:solidFill>
                <a:latin typeface="DIN-MEDIUM" pitchFamily="2" charset="77"/>
              </a:rPr>
              <a:t>sarampión</a:t>
            </a:r>
            <a:r>
              <a:rPr lang="en-US" sz="2000" dirty="0">
                <a:solidFill>
                  <a:srgbClr val="A81D47"/>
                </a:solidFill>
                <a:latin typeface="DIN-MEDIUM" pitchFamily="2" charset="77"/>
              </a:rPr>
              <a:t> </a:t>
            </a:r>
            <a:r>
              <a:rPr lang="en-US" sz="2000" dirty="0" err="1">
                <a:solidFill>
                  <a:srgbClr val="A81D47"/>
                </a:solidFill>
                <a:latin typeface="DIN-MEDIUM" pitchFamily="2" charset="77"/>
              </a:rPr>
              <a:t>puede</a:t>
            </a:r>
            <a:r>
              <a:rPr lang="en-US" sz="2000" dirty="0">
                <a:solidFill>
                  <a:srgbClr val="A81D47"/>
                </a:solidFill>
                <a:latin typeface="DIN-MEDIUM" pitchFamily="2" charset="77"/>
              </a:rPr>
              <a:t> ser </a:t>
            </a:r>
            <a:r>
              <a:rPr lang="en-US" sz="2000" dirty="0" err="1">
                <a:solidFill>
                  <a:srgbClr val="A81D47"/>
                </a:solidFill>
                <a:latin typeface="DIN-MEDIUM" pitchFamily="2" charset="77"/>
              </a:rPr>
              <a:t>peligroso</a:t>
            </a:r>
            <a:r>
              <a:rPr lang="en-US" sz="2000" dirty="0">
                <a:solidFill>
                  <a:srgbClr val="A81D47"/>
                </a:solidFill>
                <a:latin typeface="DIN-MEDIUM" pitchFamily="2" charset="77"/>
              </a:rPr>
              <a:t>,</a:t>
            </a:r>
            <a:br>
              <a:rPr lang="en-US" sz="2000" dirty="0">
                <a:latin typeface="DIN-MEDIUM" pitchFamily="2" charset="77"/>
              </a:rPr>
            </a:br>
            <a:r>
              <a:rPr lang="en-US" sz="2000" dirty="0" err="1">
                <a:latin typeface="DIN-MEDIUM" pitchFamily="2" charset="77"/>
              </a:rPr>
              <a:t>especialmente</a:t>
            </a:r>
            <a:r>
              <a:rPr lang="en-US" sz="2000" dirty="0">
                <a:latin typeface="DIN-MEDIUM" pitchFamily="2" charset="77"/>
              </a:rPr>
              <a:t> para </a:t>
            </a:r>
            <a:r>
              <a:rPr lang="en-US" sz="2000" dirty="0" err="1">
                <a:latin typeface="DIN-MEDIUM" pitchFamily="2" charset="77"/>
              </a:rPr>
              <a:t>los</a:t>
            </a:r>
            <a:r>
              <a:rPr lang="en-US" sz="2000" dirty="0">
                <a:latin typeface="DIN-MEDIUM" pitchFamily="2" charset="77"/>
              </a:rPr>
              <a:t> </a:t>
            </a:r>
            <a:r>
              <a:rPr lang="en-US" sz="2000" dirty="0" err="1">
                <a:latin typeface="DIN-MEDIUM" pitchFamily="2" charset="77"/>
              </a:rPr>
              <a:t>bebés</a:t>
            </a:r>
            <a:r>
              <a:rPr lang="en-US" sz="2000" dirty="0">
                <a:latin typeface="DIN-MEDIUM" pitchFamily="2" charset="77"/>
              </a:rPr>
              <a:t> y </a:t>
            </a:r>
            <a:r>
              <a:rPr lang="en-US" sz="2000" dirty="0" err="1">
                <a:latin typeface="DIN-MEDIUM" pitchFamily="2" charset="77"/>
              </a:rPr>
              <a:t>los</a:t>
            </a:r>
            <a:r>
              <a:rPr lang="en-US" sz="2000" dirty="0">
                <a:latin typeface="DIN-MEDIUM" pitchFamily="2" charset="77"/>
              </a:rPr>
              <a:t> </a:t>
            </a:r>
            <a:r>
              <a:rPr lang="en-US" sz="2000" dirty="0" err="1">
                <a:latin typeface="DIN-MEDIUM" pitchFamily="2" charset="77"/>
              </a:rPr>
              <a:t>niños</a:t>
            </a:r>
            <a:r>
              <a:rPr lang="en-US" sz="2000" dirty="0">
                <a:latin typeface="DIN-MEDIUM" pitchFamily="2" charset="77"/>
              </a:rPr>
              <a:t> </a:t>
            </a:r>
            <a:r>
              <a:rPr lang="en-US" sz="2000" dirty="0" err="1">
                <a:latin typeface="DIN-MEDIUM" pitchFamily="2" charset="77"/>
              </a:rPr>
              <a:t>pequeños</a:t>
            </a:r>
            <a:r>
              <a:rPr lang="en-US" sz="2000" dirty="0">
                <a:latin typeface="DIN-MEDIUM" pitchFamily="2" charset="77"/>
              </a:rPr>
              <a:t>.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latin typeface="DIN-MEDIUM" pitchFamily="2" charset="77"/>
              </a:rPr>
              <a:t>La </a:t>
            </a:r>
            <a:r>
              <a:rPr lang="en-US" sz="2000" dirty="0" err="1">
                <a:latin typeface="DIN-MEDIUM" pitchFamily="2" charset="77"/>
              </a:rPr>
              <a:t>mejor</a:t>
            </a:r>
            <a:r>
              <a:rPr lang="en-US" sz="2000" dirty="0">
                <a:latin typeface="DIN-MEDIUM" pitchFamily="2" charset="77"/>
              </a:rPr>
              <a:t> </a:t>
            </a:r>
            <a:r>
              <a:rPr lang="en-US" sz="2000" dirty="0" err="1">
                <a:latin typeface="DIN-MEDIUM" pitchFamily="2" charset="77"/>
              </a:rPr>
              <a:t>protección</a:t>
            </a:r>
            <a:r>
              <a:rPr lang="en-US" sz="2000" dirty="0">
                <a:latin typeface="DIN-MEDIUM" pitchFamily="2" charset="77"/>
              </a:rPr>
              <a:t> contra </a:t>
            </a:r>
            <a:r>
              <a:rPr lang="en-US" sz="2000" dirty="0" err="1">
                <a:latin typeface="DIN-MEDIUM" pitchFamily="2" charset="77"/>
              </a:rPr>
              <a:t>el</a:t>
            </a:r>
            <a:r>
              <a:rPr lang="en-US" sz="2000" dirty="0">
                <a:latin typeface="DIN-MEDIUM" pitchFamily="2" charset="77"/>
              </a:rPr>
              <a:t> </a:t>
            </a:r>
            <a:r>
              <a:rPr lang="en-US" sz="2000" dirty="0" err="1">
                <a:latin typeface="DIN-MEDIUM" pitchFamily="2" charset="77"/>
              </a:rPr>
              <a:t>sarampión</a:t>
            </a:r>
            <a:r>
              <a:rPr lang="en-US" sz="2000" dirty="0">
                <a:latin typeface="DIN-MEDIUM" pitchFamily="2" charset="77"/>
              </a:rPr>
              <a:t> es la </a:t>
            </a:r>
            <a:r>
              <a:rPr lang="en-US" sz="2000" dirty="0" err="1">
                <a:latin typeface="DIN-MEDIUM" pitchFamily="2" charset="77"/>
              </a:rPr>
              <a:t>vacuna</a:t>
            </a:r>
            <a:r>
              <a:rPr lang="en-US" sz="2000" dirty="0">
                <a:latin typeface="DIN-MEDIUM" pitchFamily="2" charset="77"/>
              </a:rPr>
              <a:t> contra </a:t>
            </a:r>
            <a:r>
              <a:rPr lang="en-US" sz="2000" dirty="0" err="1">
                <a:latin typeface="DIN-MEDIUM" pitchFamily="2" charset="77"/>
              </a:rPr>
              <a:t>el</a:t>
            </a:r>
            <a:r>
              <a:rPr lang="en-US" sz="2000" dirty="0">
                <a:latin typeface="DIN-MEDIUM" pitchFamily="2" charset="77"/>
              </a:rPr>
              <a:t> </a:t>
            </a:r>
            <a:r>
              <a:rPr lang="en-US" sz="2000" dirty="0" err="1">
                <a:latin typeface="DIN-MEDIUM" pitchFamily="2" charset="77"/>
              </a:rPr>
              <a:t>sarampión</a:t>
            </a:r>
            <a:r>
              <a:rPr lang="en-US" sz="2000" dirty="0">
                <a:latin typeface="DIN-MEDIUM" pitchFamily="2" charset="77"/>
              </a:rPr>
              <a:t>, las </a:t>
            </a:r>
            <a:r>
              <a:rPr lang="en-US" sz="2000" dirty="0" err="1">
                <a:latin typeface="DIN-MEDIUM" pitchFamily="2" charset="77"/>
              </a:rPr>
              <a:t>paperas</a:t>
            </a:r>
            <a:r>
              <a:rPr lang="en-US" sz="2000" dirty="0">
                <a:latin typeface="DIN-MEDIUM" pitchFamily="2" charset="77"/>
              </a:rPr>
              <a:t> y la </a:t>
            </a:r>
            <a:r>
              <a:rPr lang="en-US" sz="2000" dirty="0" err="1">
                <a:latin typeface="DIN-MEDIUM" pitchFamily="2" charset="77"/>
              </a:rPr>
              <a:t>rubéola</a:t>
            </a:r>
            <a:r>
              <a:rPr lang="en-US" sz="2000" dirty="0">
                <a:latin typeface="DIN-MEDIUM" pitchFamily="2" charset="77"/>
              </a:rPr>
              <a:t> (MMR o triple viral). </a:t>
            </a:r>
          </a:p>
          <a:p>
            <a:pPr>
              <a:spcAft>
                <a:spcPts val="1200"/>
              </a:spcAft>
            </a:pPr>
            <a:r>
              <a:rPr lang="en-US" sz="2000" dirty="0" err="1">
                <a:solidFill>
                  <a:srgbClr val="55234D"/>
                </a:solidFill>
                <a:latin typeface="DIN-MEDIUM" pitchFamily="2" charset="77"/>
              </a:rPr>
              <a:t>Protéjase</a:t>
            </a:r>
            <a:r>
              <a:rPr lang="en-US" sz="2000" dirty="0">
                <a:solidFill>
                  <a:srgbClr val="55234D"/>
                </a:solidFill>
                <a:latin typeface="DIN-MEDIUM" pitchFamily="2" charset="77"/>
              </a:rPr>
              <a:t>, </a:t>
            </a:r>
            <a:r>
              <a:rPr lang="en-US" sz="2000" dirty="0" err="1">
                <a:solidFill>
                  <a:srgbClr val="55234D"/>
                </a:solidFill>
                <a:latin typeface="DIN-MEDIUM" pitchFamily="2" charset="77"/>
              </a:rPr>
              <a:t>proteja</a:t>
            </a:r>
            <a:r>
              <a:rPr lang="en-US" sz="2000" dirty="0">
                <a:solidFill>
                  <a:srgbClr val="55234D"/>
                </a:solidFill>
                <a:latin typeface="DIN-MEDIUM" pitchFamily="2" charset="77"/>
              </a:rPr>
              <a:t> a </a:t>
            </a:r>
            <a:r>
              <a:rPr lang="en-US" sz="2000" dirty="0" err="1">
                <a:solidFill>
                  <a:srgbClr val="55234D"/>
                </a:solidFill>
                <a:latin typeface="DIN-MEDIUM" pitchFamily="2" charset="77"/>
              </a:rPr>
              <a:t>su</a:t>
            </a:r>
            <a:r>
              <a:rPr lang="en-US" sz="2000" dirty="0">
                <a:solidFill>
                  <a:srgbClr val="55234D"/>
                </a:solidFill>
                <a:latin typeface="DIN-MEDIUM" pitchFamily="2" charset="77"/>
              </a:rPr>
              <a:t> familia, </a:t>
            </a:r>
            <a:br>
              <a:rPr lang="en-US" sz="2000" dirty="0">
                <a:solidFill>
                  <a:srgbClr val="55234D"/>
                </a:solidFill>
                <a:latin typeface="DIN-MEDIUM" pitchFamily="2" charset="77"/>
              </a:rPr>
            </a:br>
            <a:r>
              <a:rPr lang="en-US" sz="2000" dirty="0">
                <a:solidFill>
                  <a:srgbClr val="55234D"/>
                </a:solidFill>
                <a:latin typeface="DIN-MEDIUM" pitchFamily="2" charset="77"/>
              </a:rPr>
              <a:t>y a </a:t>
            </a:r>
            <a:r>
              <a:rPr lang="en-US" sz="2000" dirty="0" err="1">
                <a:solidFill>
                  <a:srgbClr val="55234D"/>
                </a:solidFill>
                <a:latin typeface="DIN-MEDIUM" pitchFamily="2" charset="77"/>
              </a:rPr>
              <a:t>su</a:t>
            </a:r>
            <a:r>
              <a:rPr lang="en-US" sz="2000" dirty="0">
                <a:solidFill>
                  <a:srgbClr val="55234D"/>
                </a:solidFill>
                <a:latin typeface="DIN-MEDIUM" pitchFamily="2" charset="77"/>
              </a:rPr>
              <a:t> </a:t>
            </a:r>
            <a:r>
              <a:rPr lang="en-US" sz="2000" dirty="0" err="1">
                <a:solidFill>
                  <a:srgbClr val="55234D"/>
                </a:solidFill>
                <a:latin typeface="DIN-MEDIUM" pitchFamily="2" charset="77"/>
              </a:rPr>
              <a:t>comunidad</a:t>
            </a:r>
            <a:r>
              <a:rPr lang="en-US" sz="2000" dirty="0">
                <a:solidFill>
                  <a:srgbClr val="55234D"/>
                </a:solidFill>
                <a:latin typeface="DIN-MEDIUM" pitchFamily="2" charset="77"/>
              </a:rPr>
              <a:t>.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3897086"/>
            <a:ext cx="7772400" cy="6161618"/>
            <a:chOff x="0" y="3897086"/>
            <a:chExt cx="7772400" cy="6161618"/>
          </a:xfrm>
        </p:grpSpPr>
        <p:sp>
          <p:nvSpPr>
            <p:cNvPr id="4" name="object 4"/>
            <p:cNvSpPr/>
            <p:nvPr/>
          </p:nvSpPr>
          <p:spPr>
            <a:xfrm>
              <a:off x="582799" y="8504095"/>
              <a:ext cx="3257550" cy="0"/>
            </a:xfrm>
            <a:custGeom>
              <a:avLst/>
              <a:gdLst/>
              <a:ahLst/>
              <a:cxnLst/>
              <a:rect l="l" t="t" r="r" b="b"/>
              <a:pathLst>
                <a:path w="3257550">
                  <a:moveTo>
                    <a:pt x="0" y="0"/>
                  </a:moveTo>
                  <a:lnTo>
                    <a:pt x="3257524" y="0"/>
                  </a:lnTo>
                </a:path>
              </a:pathLst>
            </a:custGeom>
            <a:ln w="30441">
              <a:solidFill>
                <a:srgbClr val="55234D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75805" y="8488883"/>
              <a:ext cx="3425825" cy="30480"/>
            </a:xfrm>
            <a:custGeom>
              <a:avLst/>
              <a:gdLst/>
              <a:ahLst/>
              <a:cxnLst/>
              <a:rect l="l" t="t" r="r" b="b"/>
              <a:pathLst>
                <a:path w="3425825" h="30479">
                  <a:moveTo>
                    <a:pt x="30441" y="15214"/>
                  </a:moveTo>
                  <a:lnTo>
                    <a:pt x="25984" y="4457"/>
                  </a:lnTo>
                  <a:lnTo>
                    <a:pt x="15227" y="0"/>
                  </a:lnTo>
                  <a:lnTo>
                    <a:pt x="4457" y="4457"/>
                  </a:lnTo>
                  <a:lnTo>
                    <a:pt x="0" y="15214"/>
                  </a:lnTo>
                  <a:lnTo>
                    <a:pt x="4457" y="25984"/>
                  </a:lnTo>
                  <a:lnTo>
                    <a:pt x="15227" y="30441"/>
                  </a:lnTo>
                  <a:lnTo>
                    <a:pt x="25984" y="25984"/>
                  </a:lnTo>
                  <a:lnTo>
                    <a:pt x="30441" y="15214"/>
                  </a:lnTo>
                  <a:close/>
                </a:path>
                <a:path w="3425825" h="30479">
                  <a:moveTo>
                    <a:pt x="3425609" y="15214"/>
                  </a:moveTo>
                  <a:lnTo>
                    <a:pt x="3421151" y="4457"/>
                  </a:lnTo>
                  <a:lnTo>
                    <a:pt x="3410394" y="0"/>
                  </a:lnTo>
                  <a:lnTo>
                    <a:pt x="3399625" y="4457"/>
                  </a:lnTo>
                  <a:lnTo>
                    <a:pt x="3395167" y="15214"/>
                  </a:lnTo>
                  <a:lnTo>
                    <a:pt x="3399625" y="25984"/>
                  </a:lnTo>
                  <a:lnTo>
                    <a:pt x="3410394" y="30441"/>
                  </a:lnTo>
                  <a:lnTo>
                    <a:pt x="3421151" y="25984"/>
                  </a:lnTo>
                  <a:lnTo>
                    <a:pt x="3425609" y="15214"/>
                  </a:lnTo>
                  <a:close/>
                </a:path>
              </a:pathLst>
            </a:custGeom>
            <a:solidFill>
              <a:srgbClr val="5523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77434" y="3897086"/>
              <a:ext cx="3181764" cy="613961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0" y="7209459"/>
              <a:ext cx="7772400" cy="2849245"/>
            </a:xfrm>
            <a:custGeom>
              <a:avLst/>
              <a:gdLst/>
              <a:ahLst/>
              <a:cxnLst/>
              <a:rect l="l" t="t" r="r" b="b"/>
              <a:pathLst>
                <a:path w="7772400" h="2849245">
                  <a:moveTo>
                    <a:pt x="3901414" y="444601"/>
                  </a:moveTo>
                  <a:lnTo>
                    <a:pt x="3898798" y="396151"/>
                  </a:lnTo>
                  <a:lnTo>
                    <a:pt x="3891153" y="349224"/>
                  </a:lnTo>
                  <a:lnTo>
                    <a:pt x="3878745" y="304076"/>
                  </a:lnTo>
                  <a:lnTo>
                    <a:pt x="3861841" y="260972"/>
                  </a:lnTo>
                  <a:lnTo>
                    <a:pt x="3840708" y="220205"/>
                  </a:lnTo>
                  <a:lnTo>
                    <a:pt x="3815626" y="182029"/>
                  </a:lnTo>
                  <a:lnTo>
                    <a:pt x="3786873" y="146710"/>
                  </a:lnTo>
                  <a:lnTo>
                    <a:pt x="3754704" y="114541"/>
                  </a:lnTo>
                  <a:lnTo>
                    <a:pt x="3719385" y="85775"/>
                  </a:lnTo>
                  <a:lnTo>
                    <a:pt x="3681209" y="60693"/>
                  </a:lnTo>
                  <a:lnTo>
                    <a:pt x="3640442" y="39573"/>
                  </a:lnTo>
                  <a:lnTo>
                    <a:pt x="3597338" y="22656"/>
                  </a:lnTo>
                  <a:lnTo>
                    <a:pt x="3552190" y="10248"/>
                  </a:lnTo>
                  <a:lnTo>
                    <a:pt x="3505250" y="2603"/>
                  </a:lnTo>
                  <a:lnTo>
                    <a:pt x="3456813" y="0"/>
                  </a:lnTo>
                  <a:lnTo>
                    <a:pt x="844194" y="0"/>
                  </a:lnTo>
                  <a:lnTo>
                    <a:pt x="795743" y="2603"/>
                  </a:lnTo>
                  <a:lnTo>
                    <a:pt x="748817" y="10248"/>
                  </a:lnTo>
                  <a:lnTo>
                    <a:pt x="703668" y="22656"/>
                  </a:lnTo>
                  <a:lnTo>
                    <a:pt x="660565" y="39573"/>
                  </a:lnTo>
                  <a:lnTo>
                    <a:pt x="619798" y="60693"/>
                  </a:lnTo>
                  <a:lnTo>
                    <a:pt x="581621" y="85775"/>
                  </a:lnTo>
                  <a:lnTo>
                    <a:pt x="546303" y="114541"/>
                  </a:lnTo>
                  <a:lnTo>
                    <a:pt x="514134" y="146710"/>
                  </a:lnTo>
                  <a:lnTo>
                    <a:pt x="485368" y="182029"/>
                  </a:lnTo>
                  <a:lnTo>
                    <a:pt x="460286" y="220205"/>
                  </a:lnTo>
                  <a:lnTo>
                    <a:pt x="439166" y="260972"/>
                  </a:lnTo>
                  <a:lnTo>
                    <a:pt x="422249" y="304076"/>
                  </a:lnTo>
                  <a:lnTo>
                    <a:pt x="409841" y="349224"/>
                  </a:lnTo>
                  <a:lnTo>
                    <a:pt x="402196" y="396151"/>
                  </a:lnTo>
                  <a:lnTo>
                    <a:pt x="399592" y="444601"/>
                  </a:lnTo>
                  <a:lnTo>
                    <a:pt x="402196" y="493039"/>
                  </a:lnTo>
                  <a:lnTo>
                    <a:pt x="409841" y="539978"/>
                  </a:lnTo>
                  <a:lnTo>
                    <a:pt x="422249" y="585127"/>
                  </a:lnTo>
                  <a:lnTo>
                    <a:pt x="439166" y="628218"/>
                  </a:lnTo>
                  <a:lnTo>
                    <a:pt x="460286" y="668997"/>
                  </a:lnTo>
                  <a:lnTo>
                    <a:pt x="485368" y="707174"/>
                  </a:lnTo>
                  <a:lnTo>
                    <a:pt x="514134" y="742480"/>
                  </a:lnTo>
                  <a:lnTo>
                    <a:pt x="546303" y="774649"/>
                  </a:lnTo>
                  <a:lnTo>
                    <a:pt x="581621" y="803414"/>
                  </a:lnTo>
                  <a:lnTo>
                    <a:pt x="619798" y="828497"/>
                  </a:lnTo>
                  <a:lnTo>
                    <a:pt x="660565" y="849630"/>
                  </a:lnTo>
                  <a:lnTo>
                    <a:pt x="703668" y="866533"/>
                  </a:lnTo>
                  <a:lnTo>
                    <a:pt x="748817" y="878941"/>
                  </a:lnTo>
                  <a:lnTo>
                    <a:pt x="795743" y="886587"/>
                  </a:lnTo>
                  <a:lnTo>
                    <a:pt x="844194" y="889203"/>
                  </a:lnTo>
                  <a:lnTo>
                    <a:pt x="3456813" y="889203"/>
                  </a:lnTo>
                  <a:lnTo>
                    <a:pt x="3505250" y="886587"/>
                  </a:lnTo>
                  <a:lnTo>
                    <a:pt x="3552190" y="878941"/>
                  </a:lnTo>
                  <a:lnTo>
                    <a:pt x="3597338" y="866533"/>
                  </a:lnTo>
                  <a:lnTo>
                    <a:pt x="3640442" y="849630"/>
                  </a:lnTo>
                  <a:lnTo>
                    <a:pt x="3681209" y="828497"/>
                  </a:lnTo>
                  <a:lnTo>
                    <a:pt x="3719385" y="803414"/>
                  </a:lnTo>
                  <a:lnTo>
                    <a:pt x="3754704" y="774649"/>
                  </a:lnTo>
                  <a:lnTo>
                    <a:pt x="3786873" y="742480"/>
                  </a:lnTo>
                  <a:lnTo>
                    <a:pt x="3815626" y="707174"/>
                  </a:lnTo>
                  <a:lnTo>
                    <a:pt x="3840708" y="668997"/>
                  </a:lnTo>
                  <a:lnTo>
                    <a:pt x="3861841" y="628218"/>
                  </a:lnTo>
                  <a:lnTo>
                    <a:pt x="3878745" y="585127"/>
                  </a:lnTo>
                  <a:lnTo>
                    <a:pt x="3891153" y="539978"/>
                  </a:lnTo>
                  <a:lnTo>
                    <a:pt x="3898798" y="493039"/>
                  </a:lnTo>
                  <a:lnTo>
                    <a:pt x="3901414" y="444601"/>
                  </a:lnTo>
                  <a:close/>
                </a:path>
                <a:path w="7772400" h="2849245">
                  <a:moveTo>
                    <a:pt x="7772400" y="2709240"/>
                  </a:moveTo>
                  <a:lnTo>
                    <a:pt x="0" y="2709240"/>
                  </a:lnTo>
                  <a:lnTo>
                    <a:pt x="0" y="2848940"/>
                  </a:lnTo>
                  <a:lnTo>
                    <a:pt x="7772400" y="2848940"/>
                  </a:lnTo>
                  <a:lnTo>
                    <a:pt x="7772400" y="2709240"/>
                  </a:lnTo>
                  <a:close/>
                </a:path>
              </a:pathLst>
            </a:custGeom>
            <a:solidFill>
              <a:srgbClr val="5523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84792" y="7270639"/>
            <a:ext cx="3041633" cy="754053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R="5080" algn="ctr">
              <a:lnSpc>
                <a:spcPts val="2650"/>
              </a:lnSpc>
              <a:spcBef>
                <a:spcPts val="480"/>
              </a:spcBef>
            </a:pPr>
            <a:r>
              <a:rPr lang="en-US" sz="2400" b="1" spc="-40" dirty="0">
                <a:solidFill>
                  <a:srgbClr val="FFFFFF"/>
                </a:solidFill>
                <a:latin typeface="DIN-MEDIUM" pitchFamily="2" charset="77"/>
                <a:cs typeface="Trebuchet MS"/>
              </a:rPr>
              <a:t>LA VACUNA MMR ESTA DISPONIBLE.</a:t>
            </a:r>
            <a:endParaRPr lang="en-US" sz="2400" dirty="0">
              <a:latin typeface="DIN-MEDIUM" pitchFamily="2" charset="77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0" y="1030086"/>
            <a:ext cx="7772399" cy="137152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bg1"/>
                </a:solidFill>
                <a:latin typeface="DIN-MEDIUM" pitchFamily="2" charset="77"/>
              </a:rPr>
              <a:t>SARAMPIÓN</a:t>
            </a:r>
            <a:endParaRPr lang="en-US" sz="8800" dirty="0">
              <a:solidFill>
                <a:schemeClr val="bg1"/>
              </a:solidFill>
              <a:latin typeface="DIN-MEDIUM" pitchFamily="2" charset="77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0" y="488820"/>
            <a:ext cx="7772400" cy="6123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en-US" dirty="0">
                <a:latin typeface="DIN-MEDIUM" pitchFamily="2" charset="77"/>
              </a:rPr>
              <a:t>HAY UN BROTE ACTUAL 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1066D8F39A3840A316D41896F52509" ma:contentTypeVersion="20" ma:contentTypeDescription="Create a new document." ma:contentTypeScope="" ma:versionID="bc93a1acc69cb8f9c9265f38bc2cf0db">
  <xsd:schema xmlns:xsd="http://www.w3.org/2001/XMLSchema" xmlns:xs="http://www.w3.org/2001/XMLSchema" xmlns:p="http://schemas.microsoft.com/office/2006/metadata/properties" xmlns:ns2="9bb6b860-7d2c-4fe4-9d45-75849a769a4a" xmlns:ns3="f3b0c417-4e2e-4376-8274-cee899b23daa" targetNamespace="http://schemas.microsoft.com/office/2006/metadata/properties" ma:root="true" ma:fieldsID="975634002a51ab227a3ce8eb02465ed2" ns2:_="" ns3:_="">
    <xsd:import namespace="9bb6b860-7d2c-4fe4-9d45-75849a769a4a"/>
    <xsd:import namespace="f3b0c417-4e2e-4376-8274-cee899b23d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b6b860-7d2c-4fe4-9d45-75849a769a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a7d435f-bc0a-452e-b7b2-4cb57826a0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b0c417-4e2e-4376-8274-cee899b23da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db7ae8e-6014-44ce-a595-96832c93c241}" ma:internalName="TaxCatchAll" ma:showField="CatchAllData" ma:web="f3b0c417-4e2e-4376-8274-cee899b23d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3b0c417-4e2e-4376-8274-cee899b23daa" xsi:nil="true"/>
    <lcf76f155ced4ddcb4097134ff3c332f xmlns="9bb6b860-7d2c-4fe4-9d45-75849a769a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8665CD9-5E69-458D-BE32-EF973EFE2927}">
  <ds:schemaRefs>
    <ds:schemaRef ds:uri="9bb6b860-7d2c-4fe4-9d45-75849a769a4a"/>
    <ds:schemaRef ds:uri="f3b0c417-4e2e-4376-8274-cee899b23da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6DD1CE0-4675-459A-B551-29E18FF2078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834E5DD-AE24-4179-966B-16F574874FE3}">
  <ds:schemaRefs>
    <ds:schemaRef ds:uri="f3b0c417-4e2e-4376-8274-cee899b23daa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9bb6b860-7d2c-4fe4-9d45-75849a769a4a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65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DIN-MEDIUM</vt:lpstr>
      <vt:lpstr>Trebuchet MS</vt:lpstr>
      <vt:lpstr>Office Theme</vt:lpstr>
      <vt:lpstr>HAY UN BROTE ACTUAL 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Mario Garza</cp:lastModifiedBy>
  <cp:revision>2</cp:revision>
  <dcterms:created xsi:type="dcterms:W3CDTF">2025-05-15T20:15:00Z</dcterms:created>
  <dcterms:modified xsi:type="dcterms:W3CDTF">2026-08-20T06:13:15Z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2025-05-15T00:00:00Z</vt:filetime>
  </property>
  <property fmtid="{D5CDD505-2E9C-101B-9397-08002B2CF9AE}" pid="3" name="Creator">
    <vt:lpwstr>Adobe InDesign 20.2 (Macintosh)</vt:lpwstr>
  </property>
  <property fmtid="{D5CDD505-2E9C-101B-9397-08002B2CF9AE}" pid="4" name="LastSaved">
    <vt:filetime>2025-05-15T00:00:00Z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0x010100E61066D8F39A3840A316D41896F52509</vt:lpwstr>
  </property>
  <property fmtid="{D5CDD505-2E9C-101B-9397-08002B2CF9AE}" pid="7" name="MediaServiceImageTags">
    <vt:lpwstr/>
  </property>
  <property fmtid="{D5CDD505-2E9C-101B-9397-08002B2CF9AE}" pid="8" name="MSIP_Label_7b94a7b8-f06c-4dfe-bdcc-9b548fd58c31_Enabled">
    <vt:lpwstr>true</vt:lpwstr>
  </property>
  <property fmtid="{D5CDD505-2E9C-101B-9397-08002B2CF9AE}" pid="9" name="MSIP_Label_7b94a7b8-f06c-4dfe-bdcc-9b548fd58c31_SetDate">
    <vt:lpwstr>2025-05-20T13:28:54Z</vt:lpwstr>
  </property>
  <property fmtid="{D5CDD505-2E9C-101B-9397-08002B2CF9AE}" pid="10" name="MSIP_Label_7b94a7b8-f06c-4dfe-bdcc-9b548fd58c31_Method">
    <vt:lpwstr>Privileged</vt:lpwstr>
  </property>
  <property fmtid="{D5CDD505-2E9C-101B-9397-08002B2CF9AE}" pid="11" name="MSIP_Label_7b94a7b8-f06c-4dfe-bdcc-9b548fd58c31_Name">
    <vt:lpwstr>7b94a7b8-f06c-4dfe-bdcc-9b548fd58c31</vt:lpwstr>
  </property>
  <property fmtid="{D5CDD505-2E9C-101B-9397-08002B2CF9AE}" pid="12" name="MSIP_Label_7b94a7b8-f06c-4dfe-bdcc-9b548fd58c31_SiteId">
    <vt:lpwstr>9ce70869-60db-44fd-abe8-d2767077fc8f</vt:lpwstr>
  </property>
  <property fmtid="{D5CDD505-2E9C-101B-9397-08002B2CF9AE}" pid="13" name="MSIP_Label_7b94a7b8-f06c-4dfe-bdcc-9b548fd58c31_ActionId">
    <vt:lpwstr>bbae66c0-87e4-428f-9252-a4d924b18f1b</vt:lpwstr>
  </property>
  <property fmtid="{D5CDD505-2E9C-101B-9397-08002B2CF9AE}" pid="14" name="MSIP_Label_7b94a7b8-f06c-4dfe-bdcc-9b548fd58c31_ContentBits">
    <vt:lpwstr>0</vt:lpwstr>
  </property>
</Properties>
</file>