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pos="192" userDrawn="1">
          <p15:clr>
            <a:srgbClr val="A4A3A4"/>
          </p15:clr>
        </p15:guide>
        <p15:guide id="4" pos="470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6B7944F-BB06-330D-EDB0-2CF294AD207D}" name="Nino, Domenica (CDC/NCIRD/DVD) (CTR)" initials="DN" userId="S::xgv0@cdc.gov::1869ffd6-b4b6-4741-a01f-781431697b8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2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13" autoAdjust="0"/>
    <p:restoredTop sz="94658"/>
  </p:normalViewPr>
  <p:slideViewPr>
    <p:cSldViewPr snapToGrid="0">
      <p:cViewPr varScale="1">
        <p:scale>
          <a:sx n="53" d="100"/>
          <a:sy n="53" d="100"/>
        </p:scale>
        <p:origin x="2880" y="77"/>
      </p:cViewPr>
      <p:guideLst>
        <p:guide orient="horz" pos="2880"/>
        <p:guide pos="2160"/>
        <p:guide pos="192"/>
        <p:guide pos="47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2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2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2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2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4925303"/>
            <a:ext cx="7772400" cy="2633980"/>
          </a:xfrm>
          <a:custGeom>
            <a:avLst/>
            <a:gdLst/>
            <a:ahLst/>
            <a:cxnLst/>
            <a:rect l="l" t="t" r="r" b="b"/>
            <a:pathLst>
              <a:path w="7772400" h="2633979">
                <a:moveTo>
                  <a:pt x="0" y="0"/>
                </a:moveTo>
                <a:lnTo>
                  <a:pt x="0" y="2633472"/>
                </a:lnTo>
                <a:lnTo>
                  <a:pt x="7772400" y="2633472"/>
                </a:lnTo>
                <a:lnTo>
                  <a:pt x="777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0F6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42920" y="-121878"/>
            <a:ext cx="6474459" cy="1891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2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33"/>
          <p:cNvSpPr/>
          <p:nvPr/>
        </p:nvSpPr>
        <p:spPr>
          <a:xfrm flipH="1">
            <a:off x="3143250" y="7461250"/>
            <a:ext cx="45719" cy="1470206"/>
          </a:xfrm>
          <a:custGeom>
            <a:avLst/>
            <a:gdLst/>
            <a:ahLst/>
            <a:cxnLst/>
            <a:rect l="l" t="t" r="r" b="b"/>
            <a:pathLst>
              <a:path h="1151254">
                <a:moveTo>
                  <a:pt x="0" y="1151102"/>
                </a:moveTo>
                <a:lnTo>
                  <a:pt x="0" y="0"/>
                </a:lnTo>
              </a:path>
            </a:pathLst>
          </a:custGeom>
          <a:ln w="25400">
            <a:solidFill>
              <a:srgbClr val="26596B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7">
            <a:extLst>
              <a:ext uri="{FF2B5EF4-FFF2-40B4-BE49-F238E27FC236}">
                <a16:creationId xmlns:a16="http://schemas.microsoft.com/office/drawing/2014/main" id="{66279F4D-B9DF-9963-4FCF-D3257EBD31D2}"/>
              </a:ext>
            </a:extLst>
          </p:cNvPr>
          <p:cNvSpPr txBox="1"/>
          <p:nvPr/>
        </p:nvSpPr>
        <p:spPr>
          <a:xfrm>
            <a:off x="294968" y="3505200"/>
            <a:ext cx="6944032" cy="875817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12700" marR="5104765">
              <a:lnSpc>
                <a:spcPts val="2100"/>
              </a:lnSpc>
            </a:pPr>
            <a:r>
              <a:rPr lang="en-US" sz="1600" b="1" spc="-4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Los </a:t>
            </a:r>
            <a:r>
              <a:rPr lang="en-US" sz="1600" b="1" spc="-4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síntomas</a:t>
            </a:r>
            <a:r>
              <a:rPr lang="en-US" sz="1600" b="1" spc="-4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del </a:t>
            </a:r>
            <a:r>
              <a:rPr lang="en-US" sz="1600" b="1" spc="-4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sarampión</a:t>
            </a:r>
            <a:r>
              <a:rPr lang="en-US" sz="1600" b="1" spc="-4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1600" b="1" spc="-4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incluyen</a:t>
            </a:r>
            <a:r>
              <a:rPr lang="en-US" sz="1600" b="1" spc="-4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1600" b="1" spc="-4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los</a:t>
            </a:r>
            <a:r>
              <a:rPr lang="en-US" sz="1600" b="1" spc="-4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1600" b="1" spc="-4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siguientes</a:t>
            </a:r>
            <a:r>
              <a:rPr lang="en-US" sz="1600" b="1" spc="-4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:</a:t>
            </a:r>
            <a:endParaRPr sz="1600" b="1" dirty="0">
              <a:latin typeface="DIN" pitchFamily="2" charset="77"/>
              <a:cs typeface="Trebuchet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361308" y="6538603"/>
            <a:ext cx="2220091" cy="748988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13300"/>
              </a:lnSpc>
              <a:spcBef>
                <a:spcPts val="85"/>
              </a:spcBef>
            </a:pPr>
            <a:r>
              <a:rPr sz="1250" spc="-90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1</a:t>
            </a:r>
            <a:r>
              <a:rPr sz="1250" spc="-9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250" spc="-9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250" spc="7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de </a:t>
            </a:r>
            <a:r>
              <a:rPr lang="en-US" sz="1250" spc="75" dirty="0" err="1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cada</a:t>
            </a:r>
            <a:r>
              <a:rPr lang="en-US" sz="1250" spc="7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 1000</a:t>
            </a:r>
            <a:r>
              <a:rPr sz="1250" spc="-10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pe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rsonas</a:t>
            </a:r>
            <a:r>
              <a:rPr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con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sarampión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presentará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inflamación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del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cerebro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por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la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infección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(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encefalitis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), </a:t>
            </a:r>
          </a:p>
          <a:p>
            <a:pPr marL="12700" marR="5080">
              <a:lnSpc>
                <a:spcPct val="113300"/>
              </a:lnSpc>
              <a:spcBef>
                <a:spcPts val="85"/>
              </a:spcBef>
            </a:pP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lo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cual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puede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causar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daño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cerebral.</a:t>
            </a:r>
            <a:endParaRPr sz="1000" dirty="0">
              <a:latin typeface="Georgia" panose="02040502050405020303" pitchFamily="18" charset="0"/>
              <a:cs typeface="Palatino Linotyp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98622" y="5867400"/>
            <a:ext cx="2768978" cy="56227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l">
              <a:lnSpc>
                <a:spcPct val="113300"/>
              </a:lnSpc>
              <a:spcBef>
                <a:spcPts val="85"/>
              </a:spcBef>
            </a:pPr>
            <a:r>
              <a:rPr sz="1250" spc="-8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1</a:t>
            </a:r>
            <a:r>
              <a:rPr sz="1250" spc="-10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250" spc="-10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250" spc="7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de </a:t>
            </a:r>
            <a:r>
              <a:rPr lang="en-US" sz="1250" spc="75" dirty="0" err="1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cada</a:t>
            </a:r>
            <a:r>
              <a:rPr lang="en-US" sz="1250" spc="7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sz="1250" spc="180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20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niños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con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sarampión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contraerá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neumonía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, la causa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más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frecuente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de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muerte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por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sarampión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en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niños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pequeños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. </a:t>
            </a:r>
            <a:endParaRPr sz="1000" dirty="0">
              <a:latin typeface="Georgia" panose="02040502050405020303" pitchFamily="18" charset="0"/>
              <a:cs typeface="Palatino Linotyp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61309" y="5976487"/>
            <a:ext cx="2372491" cy="36356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r>
              <a:rPr lang="en-US" sz="1250" spc="60">
                <a:solidFill>
                  <a:srgbClr val="26596B"/>
                </a:solidFill>
                <a:latin typeface="Georgia" panose="02040502050405020303" pitchFamily="18" charset="0"/>
              </a:rPr>
              <a:t>1 </a:t>
            </a:r>
            <a:r>
              <a:rPr lang="en-US" sz="1250" spc="60" dirty="0">
                <a:solidFill>
                  <a:srgbClr val="26596B"/>
                </a:solidFill>
                <a:latin typeface="Georgia" panose="02040502050405020303" pitchFamily="18" charset="0"/>
              </a:rPr>
              <a:t>de </a:t>
            </a:r>
            <a:r>
              <a:rPr lang="en-US" sz="1250" spc="60" dirty="0" err="1">
                <a:solidFill>
                  <a:srgbClr val="26596B"/>
                </a:solidFill>
                <a:latin typeface="Georgia" panose="02040502050405020303" pitchFamily="18" charset="0"/>
              </a:rPr>
              <a:t>cada</a:t>
            </a:r>
            <a:r>
              <a:rPr lang="en-US" sz="1250" spc="60" dirty="0">
                <a:solidFill>
                  <a:srgbClr val="26596B"/>
                </a:solidFill>
                <a:latin typeface="Georgia" panose="02040502050405020303" pitchFamily="18" charset="0"/>
              </a:rPr>
              <a:t> 5 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</a:rPr>
              <a:t>personas que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</a:rPr>
              <a:t>contraen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</a:rPr>
              <a:t>sarampión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</a:rPr>
              <a:t>será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</a:rPr>
              <a:t>hospitalizada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</a:rPr>
              <a:t>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711322" y="6615241"/>
            <a:ext cx="2002155" cy="3855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35"/>
              </a:spcBef>
            </a:pPr>
            <a:r>
              <a:rPr lang="en-US" sz="1250" spc="60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De </a:t>
            </a:r>
            <a:r>
              <a:rPr sz="1250" spc="60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1 </a:t>
            </a:r>
            <a:r>
              <a:rPr lang="en-US" sz="1250" spc="60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a</a:t>
            </a:r>
            <a:r>
              <a:rPr sz="1250" spc="60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 3 </a:t>
            </a:r>
            <a:r>
              <a:rPr lang="en-US" sz="1250" spc="60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de </a:t>
            </a:r>
            <a:r>
              <a:rPr lang="en-US" sz="1250" spc="60" dirty="0" err="1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cada</a:t>
            </a:r>
            <a:r>
              <a:rPr sz="1250" spc="60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 1000 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personas con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sarampión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0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morirán</a:t>
            </a:r>
            <a:r>
              <a:rPr lang="en-US" sz="10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.</a:t>
            </a:r>
            <a:endParaRPr sz="1000" dirty="0">
              <a:latin typeface="Georgia" panose="02040502050405020303" pitchFamily="18" charset="0"/>
              <a:cs typeface="Palatino Linotype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7772400" cy="2223770"/>
          </a:xfrm>
          <a:custGeom>
            <a:avLst/>
            <a:gdLst/>
            <a:ahLst/>
            <a:cxnLst/>
            <a:rect l="l" t="t" r="r" b="b"/>
            <a:pathLst>
              <a:path w="7772400" h="2223770">
                <a:moveTo>
                  <a:pt x="0" y="2223515"/>
                </a:moveTo>
                <a:lnTo>
                  <a:pt x="7772400" y="2223515"/>
                </a:lnTo>
                <a:lnTo>
                  <a:pt x="7772400" y="0"/>
                </a:lnTo>
                <a:lnTo>
                  <a:pt x="0" y="0"/>
                </a:lnTo>
                <a:lnTo>
                  <a:pt x="0" y="2223515"/>
                </a:lnTo>
                <a:close/>
              </a:path>
            </a:pathLst>
          </a:custGeom>
          <a:solidFill>
            <a:srgbClr val="5523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667000" y="2518275"/>
            <a:ext cx="4878721" cy="541174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r>
              <a:rPr lang="en-US" sz="1600" b="1" dirty="0">
                <a:solidFill>
                  <a:srgbClr val="55234D"/>
                </a:solidFill>
                <a:latin typeface="DIN-MEDIUM" pitchFamily="2" charset="77"/>
              </a:rPr>
              <a:t>El </a:t>
            </a:r>
            <a:r>
              <a:rPr lang="en-US" sz="1600" b="1" dirty="0" err="1">
                <a:solidFill>
                  <a:srgbClr val="55234D"/>
                </a:solidFill>
                <a:latin typeface="DIN-MEDIUM" pitchFamily="2" charset="77"/>
              </a:rPr>
              <a:t>sarampión</a:t>
            </a:r>
            <a:r>
              <a:rPr lang="en-US" sz="1600" b="1" dirty="0">
                <a:solidFill>
                  <a:srgbClr val="55234D"/>
                </a:solidFill>
                <a:latin typeface="DIN-MEDIUM" pitchFamily="2" charset="77"/>
              </a:rPr>
              <a:t> </a:t>
            </a:r>
            <a:r>
              <a:rPr lang="en-US" sz="1600" b="1" dirty="0" err="1">
                <a:solidFill>
                  <a:srgbClr val="55234D"/>
                </a:solidFill>
                <a:latin typeface="DIN-MEDIUM" pitchFamily="2" charset="77"/>
              </a:rPr>
              <a:t>puede</a:t>
            </a:r>
            <a:r>
              <a:rPr lang="en-US" sz="1600" b="1" dirty="0">
                <a:solidFill>
                  <a:srgbClr val="55234D"/>
                </a:solidFill>
                <a:latin typeface="DIN-MEDIUM" pitchFamily="2" charset="77"/>
              </a:rPr>
              <a:t> ser </a:t>
            </a:r>
            <a:r>
              <a:rPr lang="en-US" sz="1600" b="1" dirty="0" err="1">
                <a:solidFill>
                  <a:srgbClr val="55234D"/>
                </a:solidFill>
                <a:latin typeface="DIN-MEDIUM" pitchFamily="2" charset="77"/>
              </a:rPr>
              <a:t>peligroso</a:t>
            </a:r>
            <a:r>
              <a:rPr lang="en-US" sz="1600" b="1" dirty="0">
                <a:solidFill>
                  <a:srgbClr val="55234D"/>
                </a:solidFill>
                <a:latin typeface="DIN-MEDIUM" pitchFamily="2" charset="77"/>
              </a:rPr>
              <a:t>, </a:t>
            </a:r>
            <a:r>
              <a:rPr lang="en-US" sz="1600" b="1" dirty="0" err="1">
                <a:solidFill>
                  <a:srgbClr val="55234D"/>
                </a:solidFill>
                <a:latin typeface="DIN-MEDIUM" pitchFamily="2" charset="77"/>
              </a:rPr>
              <a:t>especialmente</a:t>
            </a:r>
            <a:r>
              <a:rPr lang="en-US" sz="1600" b="1" dirty="0">
                <a:solidFill>
                  <a:srgbClr val="55234D"/>
                </a:solidFill>
                <a:latin typeface="DIN-MEDIUM" pitchFamily="2" charset="77"/>
              </a:rPr>
              <a:t> para </a:t>
            </a:r>
            <a:r>
              <a:rPr lang="en-US" sz="1600" b="1" dirty="0" err="1">
                <a:solidFill>
                  <a:srgbClr val="55234D"/>
                </a:solidFill>
                <a:latin typeface="DIN-MEDIUM" pitchFamily="2" charset="77"/>
              </a:rPr>
              <a:t>los</a:t>
            </a:r>
            <a:r>
              <a:rPr lang="en-US" sz="1600" b="1" dirty="0">
                <a:solidFill>
                  <a:srgbClr val="55234D"/>
                </a:solidFill>
                <a:latin typeface="DIN-MEDIUM" pitchFamily="2" charset="77"/>
              </a:rPr>
              <a:t> </a:t>
            </a:r>
            <a:r>
              <a:rPr lang="en-US" sz="1600" b="1" dirty="0" err="1">
                <a:solidFill>
                  <a:srgbClr val="55234D"/>
                </a:solidFill>
                <a:latin typeface="DIN-MEDIUM" pitchFamily="2" charset="77"/>
              </a:rPr>
              <a:t>bebés</a:t>
            </a:r>
            <a:r>
              <a:rPr lang="en-US" sz="1600" b="1" dirty="0">
                <a:solidFill>
                  <a:srgbClr val="55234D"/>
                </a:solidFill>
                <a:latin typeface="DIN-MEDIUM" pitchFamily="2" charset="77"/>
              </a:rPr>
              <a:t> y </a:t>
            </a:r>
            <a:r>
              <a:rPr lang="en-US" sz="1600" b="1" dirty="0" err="1">
                <a:solidFill>
                  <a:srgbClr val="55234D"/>
                </a:solidFill>
                <a:latin typeface="DIN-MEDIUM" pitchFamily="2" charset="77"/>
              </a:rPr>
              <a:t>los</a:t>
            </a:r>
            <a:r>
              <a:rPr lang="en-US" sz="1600" b="1" dirty="0">
                <a:solidFill>
                  <a:srgbClr val="55234D"/>
                </a:solidFill>
                <a:latin typeface="DIN-MEDIUM" pitchFamily="2" charset="77"/>
              </a:rPr>
              <a:t> </a:t>
            </a:r>
            <a:r>
              <a:rPr lang="en-US" sz="1600" b="1" dirty="0" err="1">
                <a:solidFill>
                  <a:srgbClr val="55234D"/>
                </a:solidFill>
                <a:latin typeface="DIN-MEDIUM" pitchFamily="2" charset="77"/>
              </a:rPr>
              <a:t>niños</a:t>
            </a:r>
            <a:r>
              <a:rPr lang="en-US" sz="1600" b="1" dirty="0">
                <a:solidFill>
                  <a:srgbClr val="55234D"/>
                </a:solidFill>
                <a:latin typeface="DIN-MEDIUM" pitchFamily="2" charset="77"/>
              </a:rPr>
              <a:t> </a:t>
            </a:r>
            <a:r>
              <a:rPr lang="en-US" sz="1600" b="1" dirty="0" err="1">
                <a:solidFill>
                  <a:srgbClr val="55234D"/>
                </a:solidFill>
                <a:latin typeface="DIN-MEDIUM" pitchFamily="2" charset="77"/>
              </a:rPr>
              <a:t>pequeños</a:t>
            </a:r>
            <a:r>
              <a:rPr lang="en-US" sz="1600" b="1" dirty="0">
                <a:solidFill>
                  <a:srgbClr val="55234D"/>
                </a:solidFill>
                <a:latin typeface="DIN-MEDIUM" pitchFamily="2" charset="77"/>
              </a:rPr>
              <a:t>.</a:t>
            </a:r>
            <a:endParaRPr sz="1600" dirty="0">
              <a:solidFill>
                <a:srgbClr val="55234D"/>
              </a:solidFill>
              <a:latin typeface="DIN-MEDIUM" pitchFamily="2" charset="77"/>
              <a:cs typeface="Trebuchet MS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 idx="4294967295"/>
          </p:nvPr>
        </p:nvSpPr>
        <p:spPr>
          <a:xfrm>
            <a:off x="25400" y="280467"/>
            <a:ext cx="7721600" cy="124841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/>
            <a:r>
              <a:rPr lang="en-US" sz="8000" dirty="0"/>
              <a:t>EL SARAMPIÓN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0" y="1447858"/>
            <a:ext cx="7772401" cy="44691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/>
                <a:latin typeface="DIN Next LT Pro Bold" panose="020B0503020203050203" pitchFamily="34" charset="77"/>
              </a:rPr>
              <a:t>NO ES SIMPLEMENTE UN SARPULLIDO LEVE</a:t>
            </a:r>
            <a:endParaRPr lang="en-US" sz="2800" dirty="0">
              <a:solidFill>
                <a:schemeClr val="bg1"/>
              </a:solidFill>
              <a:effectLst/>
              <a:latin typeface="DIN Next LT Pro Bold" panose="020B0503020203050203" pitchFamily="34" charset="77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45826" y="3324856"/>
            <a:ext cx="6921774" cy="45719"/>
          </a:xfrm>
          <a:custGeom>
            <a:avLst/>
            <a:gdLst/>
            <a:ahLst/>
            <a:cxnLst/>
            <a:rect l="l" t="t" r="r" b="b"/>
            <a:pathLst>
              <a:path w="6947534">
                <a:moveTo>
                  <a:pt x="0" y="0"/>
                </a:moveTo>
                <a:lnTo>
                  <a:pt x="6947306" y="0"/>
                </a:lnTo>
              </a:path>
            </a:pathLst>
          </a:custGeom>
          <a:ln w="25400">
            <a:solidFill>
              <a:srgbClr val="55234D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29691" y="3251962"/>
            <a:ext cx="2302510" cy="88900"/>
          </a:xfrm>
          <a:custGeom>
            <a:avLst/>
            <a:gdLst/>
            <a:ahLst/>
            <a:cxnLst/>
            <a:rect l="l" t="t" r="r" b="b"/>
            <a:pathLst>
              <a:path w="2302510" h="88900">
                <a:moveTo>
                  <a:pt x="2257437" y="0"/>
                </a:moveTo>
                <a:lnTo>
                  <a:pt x="44450" y="0"/>
                </a:lnTo>
                <a:lnTo>
                  <a:pt x="27148" y="3493"/>
                </a:lnTo>
                <a:lnTo>
                  <a:pt x="13019" y="13019"/>
                </a:lnTo>
                <a:lnTo>
                  <a:pt x="3493" y="27148"/>
                </a:lnTo>
                <a:lnTo>
                  <a:pt x="0" y="44450"/>
                </a:lnTo>
                <a:lnTo>
                  <a:pt x="3493" y="61751"/>
                </a:lnTo>
                <a:lnTo>
                  <a:pt x="13019" y="75880"/>
                </a:lnTo>
                <a:lnTo>
                  <a:pt x="27148" y="85406"/>
                </a:lnTo>
                <a:lnTo>
                  <a:pt x="44450" y="88900"/>
                </a:lnTo>
                <a:lnTo>
                  <a:pt x="2257437" y="88900"/>
                </a:lnTo>
                <a:lnTo>
                  <a:pt x="2274739" y="85406"/>
                </a:lnTo>
                <a:lnTo>
                  <a:pt x="2288868" y="75880"/>
                </a:lnTo>
                <a:lnTo>
                  <a:pt x="2298394" y="61751"/>
                </a:lnTo>
                <a:lnTo>
                  <a:pt x="2301887" y="44450"/>
                </a:lnTo>
                <a:lnTo>
                  <a:pt x="2298394" y="27148"/>
                </a:lnTo>
                <a:lnTo>
                  <a:pt x="2288868" y="13019"/>
                </a:lnTo>
                <a:lnTo>
                  <a:pt x="2274739" y="3493"/>
                </a:lnTo>
                <a:lnTo>
                  <a:pt x="225743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52600" y="2564118"/>
            <a:ext cx="324098" cy="771745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5038" y="2514600"/>
            <a:ext cx="920282" cy="848996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394093" y="2581739"/>
            <a:ext cx="2044307" cy="755326"/>
          </a:xfrm>
          <a:custGeom>
            <a:avLst/>
            <a:gdLst/>
            <a:ahLst/>
            <a:cxnLst/>
            <a:rect l="l" t="t" r="r" b="b"/>
            <a:pathLst>
              <a:path w="2213610" h="817879">
                <a:moveTo>
                  <a:pt x="373240" y="482600"/>
                </a:moveTo>
                <a:lnTo>
                  <a:pt x="369646" y="476250"/>
                </a:lnTo>
                <a:lnTo>
                  <a:pt x="362915" y="471170"/>
                </a:lnTo>
                <a:lnTo>
                  <a:pt x="351434" y="459740"/>
                </a:lnTo>
                <a:lnTo>
                  <a:pt x="348576" y="455930"/>
                </a:lnTo>
                <a:lnTo>
                  <a:pt x="343458" y="449580"/>
                </a:lnTo>
                <a:lnTo>
                  <a:pt x="339585" y="443230"/>
                </a:lnTo>
                <a:lnTo>
                  <a:pt x="331508" y="398780"/>
                </a:lnTo>
                <a:lnTo>
                  <a:pt x="326351" y="341630"/>
                </a:lnTo>
                <a:lnTo>
                  <a:pt x="323875" y="323850"/>
                </a:lnTo>
                <a:lnTo>
                  <a:pt x="322440" y="318770"/>
                </a:lnTo>
                <a:lnTo>
                  <a:pt x="319760" y="308610"/>
                </a:lnTo>
                <a:lnTo>
                  <a:pt x="315468" y="292100"/>
                </a:lnTo>
                <a:lnTo>
                  <a:pt x="320128" y="288290"/>
                </a:lnTo>
                <a:lnTo>
                  <a:pt x="323380" y="285750"/>
                </a:lnTo>
                <a:lnTo>
                  <a:pt x="323989" y="281940"/>
                </a:lnTo>
                <a:lnTo>
                  <a:pt x="316153" y="265430"/>
                </a:lnTo>
                <a:lnTo>
                  <a:pt x="300621" y="234950"/>
                </a:lnTo>
                <a:lnTo>
                  <a:pt x="277164" y="203200"/>
                </a:lnTo>
                <a:lnTo>
                  <a:pt x="247992" y="187960"/>
                </a:lnTo>
                <a:lnTo>
                  <a:pt x="245567" y="186690"/>
                </a:lnTo>
                <a:lnTo>
                  <a:pt x="245554" y="187960"/>
                </a:lnTo>
                <a:lnTo>
                  <a:pt x="241300" y="186690"/>
                </a:lnTo>
                <a:lnTo>
                  <a:pt x="234607" y="185420"/>
                </a:lnTo>
                <a:lnTo>
                  <a:pt x="222745" y="180340"/>
                </a:lnTo>
                <a:lnTo>
                  <a:pt x="218186" y="177800"/>
                </a:lnTo>
                <a:lnTo>
                  <a:pt x="215455" y="168910"/>
                </a:lnTo>
                <a:lnTo>
                  <a:pt x="222554" y="165100"/>
                </a:lnTo>
                <a:lnTo>
                  <a:pt x="229489" y="160020"/>
                </a:lnTo>
                <a:lnTo>
                  <a:pt x="235991" y="152400"/>
                </a:lnTo>
                <a:lnTo>
                  <a:pt x="239839" y="147320"/>
                </a:lnTo>
                <a:lnTo>
                  <a:pt x="241757" y="144780"/>
                </a:lnTo>
                <a:lnTo>
                  <a:pt x="243852" y="161290"/>
                </a:lnTo>
                <a:lnTo>
                  <a:pt x="248475" y="172720"/>
                </a:lnTo>
                <a:lnTo>
                  <a:pt x="253098" y="177800"/>
                </a:lnTo>
                <a:lnTo>
                  <a:pt x="255206" y="179070"/>
                </a:lnTo>
                <a:lnTo>
                  <a:pt x="255270" y="168910"/>
                </a:lnTo>
                <a:lnTo>
                  <a:pt x="255689" y="162560"/>
                </a:lnTo>
                <a:lnTo>
                  <a:pt x="256819" y="157480"/>
                </a:lnTo>
                <a:lnTo>
                  <a:pt x="259041" y="152400"/>
                </a:lnTo>
                <a:lnTo>
                  <a:pt x="262178" y="176530"/>
                </a:lnTo>
                <a:lnTo>
                  <a:pt x="271932" y="195580"/>
                </a:lnTo>
                <a:lnTo>
                  <a:pt x="288798" y="208280"/>
                </a:lnTo>
                <a:lnTo>
                  <a:pt x="313270" y="209550"/>
                </a:lnTo>
                <a:lnTo>
                  <a:pt x="305117" y="205740"/>
                </a:lnTo>
                <a:lnTo>
                  <a:pt x="297370" y="199390"/>
                </a:lnTo>
                <a:lnTo>
                  <a:pt x="291338" y="191770"/>
                </a:lnTo>
                <a:lnTo>
                  <a:pt x="288315" y="180340"/>
                </a:lnTo>
                <a:lnTo>
                  <a:pt x="293776" y="185420"/>
                </a:lnTo>
                <a:lnTo>
                  <a:pt x="300012" y="187960"/>
                </a:lnTo>
                <a:lnTo>
                  <a:pt x="306870" y="189230"/>
                </a:lnTo>
                <a:lnTo>
                  <a:pt x="314236" y="186690"/>
                </a:lnTo>
                <a:lnTo>
                  <a:pt x="308838" y="180340"/>
                </a:lnTo>
                <a:lnTo>
                  <a:pt x="300202" y="170180"/>
                </a:lnTo>
                <a:lnTo>
                  <a:pt x="298996" y="152400"/>
                </a:lnTo>
                <a:lnTo>
                  <a:pt x="298729" y="148590"/>
                </a:lnTo>
                <a:lnTo>
                  <a:pt x="299339" y="144780"/>
                </a:lnTo>
                <a:lnTo>
                  <a:pt x="302742" y="123190"/>
                </a:lnTo>
                <a:lnTo>
                  <a:pt x="305117" y="102870"/>
                </a:lnTo>
                <a:lnTo>
                  <a:pt x="301218" y="85090"/>
                </a:lnTo>
                <a:lnTo>
                  <a:pt x="291833" y="69850"/>
                </a:lnTo>
                <a:lnTo>
                  <a:pt x="277952" y="58420"/>
                </a:lnTo>
                <a:lnTo>
                  <a:pt x="260540" y="53340"/>
                </a:lnTo>
                <a:lnTo>
                  <a:pt x="251155" y="31750"/>
                </a:lnTo>
                <a:lnTo>
                  <a:pt x="234276" y="15240"/>
                </a:lnTo>
                <a:lnTo>
                  <a:pt x="211772" y="3810"/>
                </a:lnTo>
                <a:lnTo>
                  <a:pt x="185547" y="0"/>
                </a:lnTo>
                <a:lnTo>
                  <a:pt x="159766" y="3810"/>
                </a:lnTo>
                <a:lnTo>
                  <a:pt x="138239" y="15240"/>
                </a:lnTo>
                <a:lnTo>
                  <a:pt x="122237" y="31750"/>
                </a:lnTo>
                <a:lnTo>
                  <a:pt x="113080" y="52070"/>
                </a:lnTo>
                <a:lnTo>
                  <a:pt x="95516" y="58420"/>
                </a:lnTo>
                <a:lnTo>
                  <a:pt x="81508" y="69850"/>
                </a:lnTo>
                <a:lnTo>
                  <a:pt x="72047" y="85090"/>
                </a:lnTo>
                <a:lnTo>
                  <a:pt x="68110" y="102870"/>
                </a:lnTo>
                <a:lnTo>
                  <a:pt x="70485" y="123190"/>
                </a:lnTo>
                <a:lnTo>
                  <a:pt x="74498" y="148590"/>
                </a:lnTo>
                <a:lnTo>
                  <a:pt x="73113" y="168910"/>
                </a:lnTo>
                <a:lnTo>
                  <a:pt x="73025" y="170180"/>
                </a:lnTo>
                <a:lnTo>
                  <a:pt x="59004" y="186690"/>
                </a:lnTo>
                <a:lnTo>
                  <a:pt x="66357" y="189230"/>
                </a:lnTo>
                <a:lnTo>
                  <a:pt x="73228" y="187960"/>
                </a:lnTo>
                <a:lnTo>
                  <a:pt x="79451" y="185420"/>
                </a:lnTo>
                <a:lnTo>
                  <a:pt x="84924" y="180340"/>
                </a:lnTo>
                <a:lnTo>
                  <a:pt x="81902" y="191770"/>
                </a:lnTo>
                <a:lnTo>
                  <a:pt x="75857" y="199390"/>
                </a:lnTo>
                <a:lnTo>
                  <a:pt x="68110" y="205740"/>
                </a:lnTo>
                <a:lnTo>
                  <a:pt x="59969" y="209550"/>
                </a:lnTo>
                <a:lnTo>
                  <a:pt x="84429" y="208280"/>
                </a:lnTo>
                <a:lnTo>
                  <a:pt x="101282" y="195580"/>
                </a:lnTo>
                <a:lnTo>
                  <a:pt x="109093" y="180340"/>
                </a:lnTo>
                <a:lnTo>
                  <a:pt x="111036" y="176530"/>
                </a:lnTo>
                <a:lnTo>
                  <a:pt x="114185" y="152400"/>
                </a:lnTo>
                <a:lnTo>
                  <a:pt x="116408" y="160020"/>
                </a:lnTo>
                <a:lnTo>
                  <a:pt x="117551" y="168910"/>
                </a:lnTo>
                <a:lnTo>
                  <a:pt x="117906" y="175260"/>
                </a:lnTo>
                <a:lnTo>
                  <a:pt x="117970" y="176530"/>
                </a:lnTo>
                <a:lnTo>
                  <a:pt x="118033" y="179070"/>
                </a:lnTo>
                <a:lnTo>
                  <a:pt x="125158" y="175260"/>
                </a:lnTo>
                <a:lnTo>
                  <a:pt x="128917" y="170180"/>
                </a:lnTo>
                <a:lnTo>
                  <a:pt x="130581" y="162560"/>
                </a:lnTo>
                <a:lnTo>
                  <a:pt x="131127" y="152400"/>
                </a:lnTo>
                <a:lnTo>
                  <a:pt x="131318" y="148590"/>
                </a:lnTo>
                <a:lnTo>
                  <a:pt x="131394" y="147320"/>
                </a:lnTo>
                <a:lnTo>
                  <a:pt x="137299" y="154940"/>
                </a:lnTo>
                <a:lnTo>
                  <a:pt x="143802" y="161290"/>
                </a:lnTo>
                <a:lnTo>
                  <a:pt x="150634" y="166370"/>
                </a:lnTo>
                <a:lnTo>
                  <a:pt x="157530" y="168910"/>
                </a:lnTo>
                <a:lnTo>
                  <a:pt x="154787" y="177800"/>
                </a:lnTo>
                <a:lnTo>
                  <a:pt x="150304" y="180340"/>
                </a:lnTo>
                <a:lnTo>
                  <a:pt x="138620" y="185420"/>
                </a:lnTo>
                <a:lnTo>
                  <a:pt x="131940" y="186690"/>
                </a:lnTo>
                <a:lnTo>
                  <a:pt x="127685" y="187960"/>
                </a:lnTo>
                <a:lnTo>
                  <a:pt x="72618" y="234950"/>
                </a:lnTo>
                <a:lnTo>
                  <a:pt x="49250" y="281940"/>
                </a:lnTo>
                <a:lnTo>
                  <a:pt x="49860" y="285750"/>
                </a:lnTo>
                <a:lnTo>
                  <a:pt x="53111" y="288290"/>
                </a:lnTo>
                <a:lnTo>
                  <a:pt x="57759" y="292100"/>
                </a:lnTo>
                <a:lnTo>
                  <a:pt x="52806" y="311150"/>
                </a:lnTo>
                <a:lnTo>
                  <a:pt x="50800" y="318770"/>
                </a:lnTo>
                <a:lnTo>
                  <a:pt x="49364" y="323850"/>
                </a:lnTo>
                <a:lnTo>
                  <a:pt x="46875" y="341630"/>
                </a:lnTo>
                <a:lnTo>
                  <a:pt x="41732" y="398780"/>
                </a:lnTo>
                <a:lnTo>
                  <a:pt x="33642" y="443230"/>
                </a:lnTo>
                <a:lnTo>
                  <a:pt x="24663" y="455930"/>
                </a:lnTo>
                <a:lnTo>
                  <a:pt x="21805" y="459740"/>
                </a:lnTo>
                <a:lnTo>
                  <a:pt x="10325" y="471170"/>
                </a:lnTo>
                <a:lnTo>
                  <a:pt x="3594" y="476250"/>
                </a:lnTo>
                <a:lnTo>
                  <a:pt x="0" y="482600"/>
                </a:lnTo>
                <a:lnTo>
                  <a:pt x="9702" y="480060"/>
                </a:lnTo>
                <a:lnTo>
                  <a:pt x="19951" y="471170"/>
                </a:lnTo>
                <a:lnTo>
                  <a:pt x="20840" y="472440"/>
                </a:lnTo>
                <a:lnTo>
                  <a:pt x="19291" y="474980"/>
                </a:lnTo>
                <a:lnTo>
                  <a:pt x="14084" y="481330"/>
                </a:lnTo>
                <a:lnTo>
                  <a:pt x="8166" y="488950"/>
                </a:lnTo>
                <a:lnTo>
                  <a:pt x="4521" y="492760"/>
                </a:lnTo>
                <a:lnTo>
                  <a:pt x="977" y="497840"/>
                </a:lnTo>
                <a:lnTo>
                  <a:pt x="4737" y="501650"/>
                </a:lnTo>
                <a:lnTo>
                  <a:pt x="8890" y="497840"/>
                </a:lnTo>
                <a:lnTo>
                  <a:pt x="12674" y="494030"/>
                </a:lnTo>
                <a:lnTo>
                  <a:pt x="18122" y="488950"/>
                </a:lnTo>
                <a:lnTo>
                  <a:pt x="23571" y="482600"/>
                </a:lnTo>
                <a:lnTo>
                  <a:pt x="27305" y="480060"/>
                </a:lnTo>
                <a:lnTo>
                  <a:pt x="24866" y="485140"/>
                </a:lnTo>
                <a:lnTo>
                  <a:pt x="20320" y="491490"/>
                </a:lnTo>
                <a:lnTo>
                  <a:pt x="15519" y="497840"/>
                </a:lnTo>
                <a:lnTo>
                  <a:pt x="12331" y="501650"/>
                </a:lnTo>
                <a:lnTo>
                  <a:pt x="5473" y="510540"/>
                </a:lnTo>
                <a:lnTo>
                  <a:pt x="13563" y="513080"/>
                </a:lnTo>
                <a:lnTo>
                  <a:pt x="16408" y="509270"/>
                </a:lnTo>
                <a:lnTo>
                  <a:pt x="20574" y="504190"/>
                </a:lnTo>
                <a:lnTo>
                  <a:pt x="32943" y="490220"/>
                </a:lnTo>
                <a:lnTo>
                  <a:pt x="37020" y="485140"/>
                </a:lnTo>
                <a:lnTo>
                  <a:pt x="36499" y="488950"/>
                </a:lnTo>
                <a:lnTo>
                  <a:pt x="28130" y="502920"/>
                </a:lnTo>
                <a:lnTo>
                  <a:pt x="21564" y="516890"/>
                </a:lnTo>
                <a:lnTo>
                  <a:pt x="29832" y="516890"/>
                </a:lnTo>
                <a:lnTo>
                  <a:pt x="37719" y="502920"/>
                </a:lnTo>
                <a:lnTo>
                  <a:pt x="41605" y="496570"/>
                </a:lnTo>
                <a:lnTo>
                  <a:pt x="45974" y="486410"/>
                </a:lnTo>
                <a:lnTo>
                  <a:pt x="46951" y="485140"/>
                </a:lnTo>
                <a:lnTo>
                  <a:pt x="50888" y="480060"/>
                </a:lnTo>
                <a:lnTo>
                  <a:pt x="52857" y="477520"/>
                </a:lnTo>
                <a:lnTo>
                  <a:pt x="54864" y="482600"/>
                </a:lnTo>
                <a:lnTo>
                  <a:pt x="54940" y="483870"/>
                </a:lnTo>
                <a:lnTo>
                  <a:pt x="55003" y="485140"/>
                </a:lnTo>
                <a:lnTo>
                  <a:pt x="55079" y="486410"/>
                </a:lnTo>
                <a:lnTo>
                  <a:pt x="55143" y="487680"/>
                </a:lnTo>
                <a:lnTo>
                  <a:pt x="56502" y="492760"/>
                </a:lnTo>
                <a:lnTo>
                  <a:pt x="61582" y="496570"/>
                </a:lnTo>
                <a:lnTo>
                  <a:pt x="63881" y="496570"/>
                </a:lnTo>
                <a:lnTo>
                  <a:pt x="64579" y="495300"/>
                </a:lnTo>
                <a:lnTo>
                  <a:pt x="63817" y="492760"/>
                </a:lnTo>
                <a:lnTo>
                  <a:pt x="63931" y="482600"/>
                </a:lnTo>
                <a:lnTo>
                  <a:pt x="64046" y="477520"/>
                </a:lnTo>
                <a:lnTo>
                  <a:pt x="64147" y="471170"/>
                </a:lnTo>
                <a:lnTo>
                  <a:pt x="64211" y="462280"/>
                </a:lnTo>
                <a:lnTo>
                  <a:pt x="62064" y="458470"/>
                </a:lnTo>
                <a:lnTo>
                  <a:pt x="60883" y="450850"/>
                </a:lnTo>
                <a:lnTo>
                  <a:pt x="84772" y="347980"/>
                </a:lnTo>
                <a:lnTo>
                  <a:pt x="95288" y="308610"/>
                </a:lnTo>
                <a:lnTo>
                  <a:pt x="101358" y="311150"/>
                </a:lnTo>
                <a:lnTo>
                  <a:pt x="105537" y="312420"/>
                </a:lnTo>
                <a:lnTo>
                  <a:pt x="106553" y="308610"/>
                </a:lnTo>
                <a:lnTo>
                  <a:pt x="109270" y="298450"/>
                </a:lnTo>
                <a:lnTo>
                  <a:pt x="109385" y="292100"/>
                </a:lnTo>
                <a:lnTo>
                  <a:pt x="109448" y="288290"/>
                </a:lnTo>
                <a:lnTo>
                  <a:pt x="110020" y="306070"/>
                </a:lnTo>
                <a:lnTo>
                  <a:pt x="110769" y="323850"/>
                </a:lnTo>
                <a:lnTo>
                  <a:pt x="110871" y="326390"/>
                </a:lnTo>
                <a:lnTo>
                  <a:pt x="111010" y="341630"/>
                </a:lnTo>
                <a:lnTo>
                  <a:pt x="111074" y="349250"/>
                </a:lnTo>
                <a:lnTo>
                  <a:pt x="109740" y="372110"/>
                </a:lnTo>
                <a:lnTo>
                  <a:pt x="103009" y="406400"/>
                </a:lnTo>
                <a:lnTo>
                  <a:pt x="96075" y="443230"/>
                </a:lnTo>
                <a:lnTo>
                  <a:pt x="91795" y="480060"/>
                </a:lnTo>
                <a:lnTo>
                  <a:pt x="91821" y="488950"/>
                </a:lnTo>
                <a:lnTo>
                  <a:pt x="91922" y="494030"/>
                </a:lnTo>
                <a:lnTo>
                  <a:pt x="92036" y="499110"/>
                </a:lnTo>
                <a:lnTo>
                  <a:pt x="92151" y="504190"/>
                </a:lnTo>
                <a:lnTo>
                  <a:pt x="92252" y="509270"/>
                </a:lnTo>
                <a:lnTo>
                  <a:pt x="92341" y="513080"/>
                </a:lnTo>
                <a:lnTo>
                  <a:pt x="92417" y="516890"/>
                </a:lnTo>
                <a:lnTo>
                  <a:pt x="92481" y="519430"/>
                </a:lnTo>
                <a:lnTo>
                  <a:pt x="92125" y="519430"/>
                </a:lnTo>
                <a:lnTo>
                  <a:pt x="91757" y="518160"/>
                </a:lnTo>
                <a:lnTo>
                  <a:pt x="91401" y="518160"/>
                </a:lnTo>
                <a:lnTo>
                  <a:pt x="90995" y="524510"/>
                </a:lnTo>
                <a:lnTo>
                  <a:pt x="90944" y="548640"/>
                </a:lnTo>
                <a:lnTo>
                  <a:pt x="91338" y="553720"/>
                </a:lnTo>
                <a:lnTo>
                  <a:pt x="97612" y="556260"/>
                </a:lnTo>
                <a:lnTo>
                  <a:pt x="110413" y="558800"/>
                </a:lnTo>
                <a:lnTo>
                  <a:pt x="112966" y="593090"/>
                </a:lnTo>
                <a:lnTo>
                  <a:pt x="120142" y="638810"/>
                </a:lnTo>
                <a:lnTo>
                  <a:pt x="127990" y="679450"/>
                </a:lnTo>
                <a:lnTo>
                  <a:pt x="132626" y="702310"/>
                </a:lnTo>
                <a:lnTo>
                  <a:pt x="133108" y="708660"/>
                </a:lnTo>
                <a:lnTo>
                  <a:pt x="132321" y="715010"/>
                </a:lnTo>
                <a:lnTo>
                  <a:pt x="131368" y="720090"/>
                </a:lnTo>
                <a:lnTo>
                  <a:pt x="131318" y="726440"/>
                </a:lnTo>
                <a:lnTo>
                  <a:pt x="131470" y="727710"/>
                </a:lnTo>
                <a:lnTo>
                  <a:pt x="131838" y="728980"/>
                </a:lnTo>
                <a:lnTo>
                  <a:pt x="132270" y="730250"/>
                </a:lnTo>
                <a:lnTo>
                  <a:pt x="131813" y="739140"/>
                </a:lnTo>
                <a:lnTo>
                  <a:pt x="130124" y="746760"/>
                </a:lnTo>
                <a:lnTo>
                  <a:pt x="127647" y="754380"/>
                </a:lnTo>
                <a:lnTo>
                  <a:pt x="122288" y="769620"/>
                </a:lnTo>
                <a:lnTo>
                  <a:pt x="120116" y="777240"/>
                </a:lnTo>
                <a:lnTo>
                  <a:pt x="119049" y="784860"/>
                </a:lnTo>
                <a:lnTo>
                  <a:pt x="119799" y="792480"/>
                </a:lnTo>
                <a:lnTo>
                  <a:pt x="122770" y="801370"/>
                </a:lnTo>
                <a:lnTo>
                  <a:pt x="127406" y="807720"/>
                </a:lnTo>
                <a:lnTo>
                  <a:pt x="133718" y="814070"/>
                </a:lnTo>
                <a:lnTo>
                  <a:pt x="141770" y="817880"/>
                </a:lnTo>
                <a:lnTo>
                  <a:pt x="159804" y="817880"/>
                </a:lnTo>
                <a:lnTo>
                  <a:pt x="167678" y="814070"/>
                </a:lnTo>
                <a:lnTo>
                  <a:pt x="173164" y="807720"/>
                </a:lnTo>
                <a:lnTo>
                  <a:pt x="174256" y="792480"/>
                </a:lnTo>
                <a:lnTo>
                  <a:pt x="172402" y="772160"/>
                </a:lnTo>
                <a:lnTo>
                  <a:pt x="169786" y="749300"/>
                </a:lnTo>
                <a:lnTo>
                  <a:pt x="168592" y="734060"/>
                </a:lnTo>
                <a:lnTo>
                  <a:pt x="168402" y="734060"/>
                </a:lnTo>
                <a:lnTo>
                  <a:pt x="166484" y="721360"/>
                </a:lnTo>
                <a:lnTo>
                  <a:pt x="163741" y="709930"/>
                </a:lnTo>
                <a:lnTo>
                  <a:pt x="161455" y="697230"/>
                </a:lnTo>
                <a:lnTo>
                  <a:pt x="160858" y="684530"/>
                </a:lnTo>
                <a:lnTo>
                  <a:pt x="161963" y="669290"/>
                </a:lnTo>
                <a:lnTo>
                  <a:pt x="163664" y="655320"/>
                </a:lnTo>
                <a:lnTo>
                  <a:pt x="165684" y="640080"/>
                </a:lnTo>
                <a:lnTo>
                  <a:pt x="167767" y="624840"/>
                </a:lnTo>
                <a:lnTo>
                  <a:pt x="168897" y="613410"/>
                </a:lnTo>
                <a:lnTo>
                  <a:pt x="169341" y="601980"/>
                </a:lnTo>
                <a:lnTo>
                  <a:pt x="169430" y="593090"/>
                </a:lnTo>
                <a:lnTo>
                  <a:pt x="169468" y="589280"/>
                </a:lnTo>
                <a:lnTo>
                  <a:pt x="169595" y="577850"/>
                </a:lnTo>
                <a:lnTo>
                  <a:pt x="169760" y="571500"/>
                </a:lnTo>
                <a:lnTo>
                  <a:pt x="169773" y="565150"/>
                </a:lnTo>
                <a:lnTo>
                  <a:pt x="169926" y="558800"/>
                </a:lnTo>
                <a:lnTo>
                  <a:pt x="169964" y="557530"/>
                </a:lnTo>
                <a:lnTo>
                  <a:pt x="174421" y="557530"/>
                </a:lnTo>
                <a:lnTo>
                  <a:pt x="183235" y="554990"/>
                </a:lnTo>
                <a:lnTo>
                  <a:pt x="183845" y="548640"/>
                </a:lnTo>
                <a:lnTo>
                  <a:pt x="184429" y="535940"/>
                </a:lnTo>
                <a:lnTo>
                  <a:pt x="184746" y="524510"/>
                </a:lnTo>
                <a:lnTo>
                  <a:pt x="184556" y="519430"/>
                </a:lnTo>
                <a:lnTo>
                  <a:pt x="183857" y="519430"/>
                </a:lnTo>
                <a:lnTo>
                  <a:pt x="184607" y="510540"/>
                </a:lnTo>
                <a:lnTo>
                  <a:pt x="185369" y="499110"/>
                </a:lnTo>
                <a:lnTo>
                  <a:pt x="185483" y="496570"/>
                </a:lnTo>
                <a:lnTo>
                  <a:pt x="185597" y="494030"/>
                </a:lnTo>
                <a:lnTo>
                  <a:pt x="185712" y="491490"/>
                </a:lnTo>
                <a:lnTo>
                  <a:pt x="185826" y="488950"/>
                </a:lnTo>
                <a:lnTo>
                  <a:pt x="185940" y="486410"/>
                </a:lnTo>
                <a:lnTo>
                  <a:pt x="186055" y="483870"/>
                </a:lnTo>
                <a:lnTo>
                  <a:pt x="186601" y="466090"/>
                </a:lnTo>
                <a:lnTo>
                  <a:pt x="186753" y="471170"/>
                </a:lnTo>
                <a:lnTo>
                  <a:pt x="186791" y="472440"/>
                </a:lnTo>
                <a:lnTo>
                  <a:pt x="186918" y="476250"/>
                </a:lnTo>
                <a:lnTo>
                  <a:pt x="187032" y="480060"/>
                </a:lnTo>
                <a:lnTo>
                  <a:pt x="187147" y="483870"/>
                </a:lnTo>
                <a:lnTo>
                  <a:pt x="187261" y="486410"/>
                </a:lnTo>
                <a:lnTo>
                  <a:pt x="187833" y="499110"/>
                </a:lnTo>
                <a:lnTo>
                  <a:pt x="188506" y="509270"/>
                </a:lnTo>
                <a:lnTo>
                  <a:pt x="188595" y="510540"/>
                </a:lnTo>
                <a:lnTo>
                  <a:pt x="189128" y="516890"/>
                </a:lnTo>
                <a:lnTo>
                  <a:pt x="189230" y="518160"/>
                </a:lnTo>
                <a:lnTo>
                  <a:pt x="189344" y="519430"/>
                </a:lnTo>
                <a:lnTo>
                  <a:pt x="188658" y="519430"/>
                </a:lnTo>
                <a:lnTo>
                  <a:pt x="188468" y="524510"/>
                </a:lnTo>
                <a:lnTo>
                  <a:pt x="198805" y="557530"/>
                </a:lnTo>
                <a:lnTo>
                  <a:pt x="203276" y="557530"/>
                </a:lnTo>
                <a:lnTo>
                  <a:pt x="203466" y="565150"/>
                </a:lnTo>
                <a:lnTo>
                  <a:pt x="203479" y="571500"/>
                </a:lnTo>
                <a:lnTo>
                  <a:pt x="203644" y="577850"/>
                </a:lnTo>
                <a:lnTo>
                  <a:pt x="203784" y="589280"/>
                </a:lnTo>
                <a:lnTo>
                  <a:pt x="203885" y="601980"/>
                </a:lnTo>
                <a:lnTo>
                  <a:pt x="204343" y="613410"/>
                </a:lnTo>
                <a:lnTo>
                  <a:pt x="205486" y="624840"/>
                </a:lnTo>
                <a:lnTo>
                  <a:pt x="207556" y="640080"/>
                </a:lnTo>
                <a:lnTo>
                  <a:pt x="209575" y="655320"/>
                </a:lnTo>
                <a:lnTo>
                  <a:pt x="211277" y="669290"/>
                </a:lnTo>
                <a:lnTo>
                  <a:pt x="212382" y="684530"/>
                </a:lnTo>
                <a:lnTo>
                  <a:pt x="211785" y="697230"/>
                </a:lnTo>
                <a:lnTo>
                  <a:pt x="209486" y="709930"/>
                </a:lnTo>
                <a:lnTo>
                  <a:pt x="206756" y="721360"/>
                </a:lnTo>
                <a:lnTo>
                  <a:pt x="204838" y="734060"/>
                </a:lnTo>
                <a:lnTo>
                  <a:pt x="204647" y="734060"/>
                </a:lnTo>
                <a:lnTo>
                  <a:pt x="203454" y="749300"/>
                </a:lnTo>
                <a:lnTo>
                  <a:pt x="200837" y="772160"/>
                </a:lnTo>
                <a:lnTo>
                  <a:pt x="198983" y="792480"/>
                </a:lnTo>
                <a:lnTo>
                  <a:pt x="200075" y="807720"/>
                </a:lnTo>
                <a:lnTo>
                  <a:pt x="205549" y="814070"/>
                </a:lnTo>
                <a:lnTo>
                  <a:pt x="213436" y="817880"/>
                </a:lnTo>
                <a:lnTo>
                  <a:pt x="231457" y="817880"/>
                </a:lnTo>
                <a:lnTo>
                  <a:pt x="254177" y="784860"/>
                </a:lnTo>
                <a:lnTo>
                  <a:pt x="253123" y="777240"/>
                </a:lnTo>
                <a:lnTo>
                  <a:pt x="250952" y="769620"/>
                </a:lnTo>
                <a:lnTo>
                  <a:pt x="248373" y="763270"/>
                </a:lnTo>
                <a:lnTo>
                  <a:pt x="245592" y="754380"/>
                </a:lnTo>
                <a:lnTo>
                  <a:pt x="243116" y="746760"/>
                </a:lnTo>
                <a:lnTo>
                  <a:pt x="241414" y="739140"/>
                </a:lnTo>
                <a:lnTo>
                  <a:pt x="240957" y="730250"/>
                </a:lnTo>
                <a:lnTo>
                  <a:pt x="241401" y="728980"/>
                </a:lnTo>
                <a:lnTo>
                  <a:pt x="241769" y="727710"/>
                </a:lnTo>
                <a:lnTo>
                  <a:pt x="241858" y="720090"/>
                </a:lnTo>
                <a:lnTo>
                  <a:pt x="240906" y="715010"/>
                </a:lnTo>
                <a:lnTo>
                  <a:pt x="240131" y="708660"/>
                </a:lnTo>
                <a:lnTo>
                  <a:pt x="240614" y="702310"/>
                </a:lnTo>
                <a:lnTo>
                  <a:pt x="245237" y="679450"/>
                </a:lnTo>
                <a:lnTo>
                  <a:pt x="253098" y="638810"/>
                </a:lnTo>
                <a:lnTo>
                  <a:pt x="260261" y="593090"/>
                </a:lnTo>
                <a:lnTo>
                  <a:pt x="262826" y="558800"/>
                </a:lnTo>
                <a:lnTo>
                  <a:pt x="275615" y="556260"/>
                </a:lnTo>
                <a:lnTo>
                  <a:pt x="281876" y="553720"/>
                </a:lnTo>
                <a:lnTo>
                  <a:pt x="282257" y="548640"/>
                </a:lnTo>
                <a:lnTo>
                  <a:pt x="282371" y="535940"/>
                </a:lnTo>
                <a:lnTo>
                  <a:pt x="282219" y="524510"/>
                </a:lnTo>
                <a:lnTo>
                  <a:pt x="281889" y="519430"/>
                </a:lnTo>
                <a:lnTo>
                  <a:pt x="281813" y="518160"/>
                </a:lnTo>
                <a:lnTo>
                  <a:pt x="281457" y="518160"/>
                </a:lnTo>
                <a:lnTo>
                  <a:pt x="281089" y="519430"/>
                </a:lnTo>
                <a:lnTo>
                  <a:pt x="280733" y="519430"/>
                </a:lnTo>
                <a:lnTo>
                  <a:pt x="280784" y="516890"/>
                </a:lnTo>
                <a:lnTo>
                  <a:pt x="280873" y="513080"/>
                </a:lnTo>
                <a:lnTo>
                  <a:pt x="280962" y="509270"/>
                </a:lnTo>
                <a:lnTo>
                  <a:pt x="281533" y="483870"/>
                </a:lnTo>
                <a:lnTo>
                  <a:pt x="281584" y="481330"/>
                </a:lnTo>
                <a:lnTo>
                  <a:pt x="279819" y="466090"/>
                </a:lnTo>
                <a:lnTo>
                  <a:pt x="277177" y="443230"/>
                </a:lnTo>
                <a:lnTo>
                  <a:pt x="270230" y="405130"/>
                </a:lnTo>
                <a:lnTo>
                  <a:pt x="263448" y="372110"/>
                </a:lnTo>
                <a:lnTo>
                  <a:pt x="262191" y="349250"/>
                </a:lnTo>
                <a:lnTo>
                  <a:pt x="262191" y="341630"/>
                </a:lnTo>
                <a:lnTo>
                  <a:pt x="262343" y="326390"/>
                </a:lnTo>
                <a:lnTo>
                  <a:pt x="262940" y="312420"/>
                </a:lnTo>
                <a:lnTo>
                  <a:pt x="262991" y="311150"/>
                </a:lnTo>
                <a:lnTo>
                  <a:pt x="263093" y="308610"/>
                </a:lnTo>
                <a:lnTo>
                  <a:pt x="263207" y="306070"/>
                </a:lnTo>
                <a:lnTo>
                  <a:pt x="263664" y="292100"/>
                </a:lnTo>
                <a:lnTo>
                  <a:pt x="263791" y="288290"/>
                </a:lnTo>
                <a:lnTo>
                  <a:pt x="263855" y="292100"/>
                </a:lnTo>
                <a:lnTo>
                  <a:pt x="263969" y="298450"/>
                </a:lnTo>
                <a:lnTo>
                  <a:pt x="267703" y="312420"/>
                </a:lnTo>
                <a:lnTo>
                  <a:pt x="271881" y="311150"/>
                </a:lnTo>
                <a:lnTo>
                  <a:pt x="277952" y="308610"/>
                </a:lnTo>
                <a:lnTo>
                  <a:pt x="288467" y="347980"/>
                </a:lnTo>
                <a:lnTo>
                  <a:pt x="306070" y="416560"/>
                </a:lnTo>
                <a:lnTo>
                  <a:pt x="310756" y="438150"/>
                </a:lnTo>
                <a:lnTo>
                  <a:pt x="311848" y="444500"/>
                </a:lnTo>
                <a:lnTo>
                  <a:pt x="312254" y="449580"/>
                </a:lnTo>
                <a:lnTo>
                  <a:pt x="312356" y="450850"/>
                </a:lnTo>
                <a:lnTo>
                  <a:pt x="311175" y="458470"/>
                </a:lnTo>
                <a:lnTo>
                  <a:pt x="309029" y="462280"/>
                </a:lnTo>
                <a:lnTo>
                  <a:pt x="309092" y="471170"/>
                </a:lnTo>
                <a:lnTo>
                  <a:pt x="309194" y="477520"/>
                </a:lnTo>
                <a:lnTo>
                  <a:pt x="309308" y="482600"/>
                </a:lnTo>
                <a:lnTo>
                  <a:pt x="309422" y="492760"/>
                </a:lnTo>
                <a:lnTo>
                  <a:pt x="308673" y="495300"/>
                </a:lnTo>
                <a:lnTo>
                  <a:pt x="309359" y="496570"/>
                </a:lnTo>
                <a:lnTo>
                  <a:pt x="311658" y="496570"/>
                </a:lnTo>
                <a:lnTo>
                  <a:pt x="316738" y="492760"/>
                </a:lnTo>
                <a:lnTo>
                  <a:pt x="318084" y="487680"/>
                </a:lnTo>
                <a:lnTo>
                  <a:pt x="318160" y="486410"/>
                </a:lnTo>
                <a:lnTo>
                  <a:pt x="318223" y="485140"/>
                </a:lnTo>
                <a:lnTo>
                  <a:pt x="318300" y="483870"/>
                </a:lnTo>
                <a:lnTo>
                  <a:pt x="318376" y="482600"/>
                </a:lnTo>
                <a:lnTo>
                  <a:pt x="320255" y="477520"/>
                </a:lnTo>
                <a:lnTo>
                  <a:pt x="320382" y="477520"/>
                </a:lnTo>
                <a:lnTo>
                  <a:pt x="327266" y="486410"/>
                </a:lnTo>
                <a:lnTo>
                  <a:pt x="331635" y="496570"/>
                </a:lnTo>
                <a:lnTo>
                  <a:pt x="335521" y="502920"/>
                </a:lnTo>
                <a:lnTo>
                  <a:pt x="343408" y="516890"/>
                </a:lnTo>
                <a:lnTo>
                  <a:pt x="351675" y="516890"/>
                </a:lnTo>
                <a:lnTo>
                  <a:pt x="345109" y="502920"/>
                </a:lnTo>
                <a:lnTo>
                  <a:pt x="336753" y="488950"/>
                </a:lnTo>
                <a:lnTo>
                  <a:pt x="336219" y="485140"/>
                </a:lnTo>
                <a:lnTo>
                  <a:pt x="346468" y="497840"/>
                </a:lnTo>
                <a:lnTo>
                  <a:pt x="352666" y="504190"/>
                </a:lnTo>
                <a:lnTo>
                  <a:pt x="356831" y="509270"/>
                </a:lnTo>
                <a:lnTo>
                  <a:pt x="359676" y="513080"/>
                </a:lnTo>
                <a:lnTo>
                  <a:pt x="367753" y="510540"/>
                </a:lnTo>
                <a:lnTo>
                  <a:pt x="360908" y="501650"/>
                </a:lnTo>
                <a:lnTo>
                  <a:pt x="357708" y="497840"/>
                </a:lnTo>
                <a:lnTo>
                  <a:pt x="352907" y="491490"/>
                </a:lnTo>
                <a:lnTo>
                  <a:pt x="348361" y="485140"/>
                </a:lnTo>
                <a:lnTo>
                  <a:pt x="345935" y="480060"/>
                </a:lnTo>
                <a:lnTo>
                  <a:pt x="349669" y="482600"/>
                </a:lnTo>
                <a:lnTo>
                  <a:pt x="355104" y="488950"/>
                </a:lnTo>
                <a:lnTo>
                  <a:pt x="360565" y="494030"/>
                </a:lnTo>
                <a:lnTo>
                  <a:pt x="364350" y="497840"/>
                </a:lnTo>
                <a:lnTo>
                  <a:pt x="368503" y="501650"/>
                </a:lnTo>
                <a:lnTo>
                  <a:pt x="372262" y="497840"/>
                </a:lnTo>
                <a:lnTo>
                  <a:pt x="368719" y="492760"/>
                </a:lnTo>
                <a:lnTo>
                  <a:pt x="365061" y="488950"/>
                </a:lnTo>
                <a:lnTo>
                  <a:pt x="359156" y="481330"/>
                </a:lnTo>
                <a:lnTo>
                  <a:pt x="358114" y="480060"/>
                </a:lnTo>
                <a:lnTo>
                  <a:pt x="356031" y="477520"/>
                </a:lnTo>
                <a:lnTo>
                  <a:pt x="353949" y="474980"/>
                </a:lnTo>
                <a:lnTo>
                  <a:pt x="352399" y="472440"/>
                </a:lnTo>
                <a:lnTo>
                  <a:pt x="353288" y="471170"/>
                </a:lnTo>
                <a:lnTo>
                  <a:pt x="363537" y="480060"/>
                </a:lnTo>
                <a:lnTo>
                  <a:pt x="366687" y="481330"/>
                </a:lnTo>
                <a:lnTo>
                  <a:pt x="373240" y="482600"/>
                </a:lnTo>
                <a:close/>
              </a:path>
              <a:path w="2213610" h="817879">
                <a:moveTo>
                  <a:pt x="2007730" y="769620"/>
                </a:moveTo>
                <a:lnTo>
                  <a:pt x="2005355" y="759460"/>
                </a:lnTo>
                <a:lnTo>
                  <a:pt x="2003767" y="756920"/>
                </a:lnTo>
                <a:lnTo>
                  <a:pt x="2002980" y="755650"/>
                </a:lnTo>
                <a:lnTo>
                  <a:pt x="1956612" y="755650"/>
                </a:lnTo>
                <a:lnTo>
                  <a:pt x="1955419" y="755650"/>
                </a:lnTo>
                <a:lnTo>
                  <a:pt x="1955419" y="756920"/>
                </a:lnTo>
                <a:lnTo>
                  <a:pt x="1954822" y="758190"/>
                </a:lnTo>
                <a:lnTo>
                  <a:pt x="1953399" y="759460"/>
                </a:lnTo>
                <a:lnTo>
                  <a:pt x="1951545" y="759460"/>
                </a:lnTo>
                <a:lnTo>
                  <a:pt x="1950783" y="758190"/>
                </a:lnTo>
                <a:lnTo>
                  <a:pt x="1949450" y="758190"/>
                </a:lnTo>
                <a:lnTo>
                  <a:pt x="1952015" y="756920"/>
                </a:lnTo>
                <a:lnTo>
                  <a:pt x="1955419" y="756920"/>
                </a:lnTo>
                <a:lnTo>
                  <a:pt x="1955419" y="755650"/>
                </a:lnTo>
                <a:lnTo>
                  <a:pt x="1955152" y="755650"/>
                </a:lnTo>
                <a:lnTo>
                  <a:pt x="1949348" y="755650"/>
                </a:lnTo>
                <a:lnTo>
                  <a:pt x="1948268" y="759460"/>
                </a:lnTo>
                <a:lnTo>
                  <a:pt x="1949996" y="760730"/>
                </a:lnTo>
                <a:lnTo>
                  <a:pt x="1952282" y="760730"/>
                </a:lnTo>
                <a:lnTo>
                  <a:pt x="1949361" y="764540"/>
                </a:lnTo>
                <a:lnTo>
                  <a:pt x="1946541" y="768350"/>
                </a:lnTo>
                <a:lnTo>
                  <a:pt x="1945106" y="770890"/>
                </a:lnTo>
                <a:lnTo>
                  <a:pt x="1944573" y="770890"/>
                </a:lnTo>
                <a:lnTo>
                  <a:pt x="1942312" y="773430"/>
                </a:lnTo>
                <a:lnTo>
                  <a:pt x="1941245" y="774700"/>
                </a:lnTo>
                <a:lnTo>
                  <a:pt x="1937410" y="777240"/>
                </a:lnTo>
                <a:lnTo>
                  <a:pt x="1933155" y="779780"/>
                </a:lnTo>
                <a:lnTo>
                  <a:pt x="1919046" y="784860"/>
                </a:lnTo>
                <a:lnTo>
                  <a:pt x="1912035" y="791210"/>
                </a:lnTo>
                <a:lnTo>
                  <a:pt x="1908175" y="798830"/>
                </a:lnTo>
                <a:lnTo>
                  <a:pt x="1908009" y="800100"/>
                </a:lnTo>
                <a:lnTo>
                  <a:pt x="1908162" y="800100"/>
                </a:lnTo>
                <a:lnTo>
                  <a:pt x="1907209" y="807720"/>
                </a:lnTo>
                <a:lnTo>
                  <a:pt x="1910715" y="811530"/>
                </a:lnTo>
                <a:lnTo>
                  <a:pt x="1916315" y="815340"/>
                </a:lnTo>
                <a:lnTo>
                  <a:pt x="1924888" y="817880"/>
                </a:lnTo>
                <a:lnTo>
                  <a:pt x="1950542" y="817880"/>
                </a:lnTo>
                <a:lnTo>
                  <a:pt x="1958289" y="816610"/>
                </a:lnTo>
                <a:lnTo>
                  <a:pt x="1967649" y="808990"/>
                </a:lnTo>
                <a:lnTo>
                  <a:pt x="1975586" y="798830"/>
                </a:lnTo>
                <a:lnTo>
                  <a:pt x="1982787" y="798830"/>
                </a:lnTo>
                <a:lnTo>
                  <a:pt x="2007298" y="779780"/>
                </a:lnTo>
                <a:lnTo>
                  <a:pt x="2006549" y="777240"/>
                </a:lnTo>
                <a:lnTo>
                  <a:pt x="2007730" y="769620"/>
                </a:lnTo>
                <a:close/>
              </a:path>
              <a:path w="2213610" h="817879">
                <a:moveTo>
                  <a:pt x="2213432" y="510540"/>
                </a:moveTo>
                <a:lnTo>
                  <a:pt x="2210117" y="505460"/>
                </a:lnTo>
                <a:lnTo>
                  <a:pt x="2203894" y="501650"/>
                </a:lnTo>
                <a:lnTo>
                  <a:pt x="2192871" y="491490"/>
                </a:lnTo>
                <a:lnTo>
                  <a:pt x="2190648" y="488950"/>
                </a:lnTo>
                <a:lnTo>
                  <a:pt x="2187156" y="482600"/>
                </a:lnTo>
                <a:lnTo>
                  <a:pt x="2183447" y="474980"/>
                </a:lnTo>
                <a:lnTo>
                  <a:pt x="2180082" y="466090"/>
                </a:lnTo>
                <a:lnTo>
                  <a:pt x="2177656" y="459740"/>
                </a:lnTo>
                <a:lnTo>
                  <a:pt x="2172398" y="436880"/>
                </a:lnTo>
                <a:lnTo>
                  <a:pt x="2166924" y="411480"/>
                </a:lnTo>
                <a:lnTo>
                  <a:pt x="2162098" y="387350"/>
                </a:lnTo>
                <a:lnTo>
                  <a:pt x="2157704" y="365760"/>
                </a:lnTo>
                <a:lnTo>
                  <a:pt x="2155037" y="351790"/>
                </a:lnTo>
                <a:lnTo>
                  <a:pt x="2153297" y="344170"/>
                </a:lnTo>
                <a:lnTo>
                  <a:pt x="2158022" y="342900"/>
                </a:lnTo>
                <a:lnTo>
                  <a:pt x="2161184" y="341630"/>
                </a:lnTo>
                <a:lnTo>
                  <a:pt x="2161298" y="340360"/>
                </a:lnTo>
                <a:lnTo>
                  <a:pt x="2158454" y="330200"/>
                </a:lnTo>
                <a:lnTo>
                  <a:pt x="2139518" y="284480"/>
                </a:lnTo>
                <a:lnTo>
                  <a:pt x="2087333" y="255270"/>
                </a:lnTo>
                <a:lnTo>
                  <a:pt x="2074164" y="250190"/>
                </a:lnTo>
                <a:lnTo>
                  <a:pt x="2072068" y="250190"/>
                </a:lnTo>
                <a:lnTo>
                  <a:pt x="2065870" y="246380"/>
                </a:lnTo>
                <a:lnTo>
                  <a:pt x="2063991" y="245110"/>
                </a:lnTo>
                <a:lnTo>
                  <a:pt x="2063343" y="240030"/>
                </a:lnTo>
                <a:lnTo>
                  <a:pt x="2072182" y="234950"/>
                </a:lnTo>
                <a:lnTo>
                  <a:pt x="2080691" y="228600"/>
                </a:lnTo>
                <a:lnTo>
                  <a:pt x="2088172" y="218440"/>
                </a:lnTo>
                <a:lnTo>
                  <a:pt x="2093950" y="205740"/>
                </a:lnTo>
                <a:lnTo>
                  <a:pt x="2094865" y="201930"/>
                </a:lnTo>
                <a:lnTo>
                  <a:pt x="2095754" y="199390"/>
                </a:lnTo>
                <a:lnTo>
                  <a:pt x="2096630" y="195580"/>
                </a:lnTo>
                <a:lnTo>
                  <a:pt x="2104466" y="191770"/>
                </a:lnTo>
                <a:lnTo>
                  <a:pt x="2103462" y="184150"/>
                </a:lnTo>
                <a:lnTo>
                  <a:pt x="2104288" y="180340"/>
                </a:lnTo>
                <a:lnTo>
                  <a:pt x="2104885" y="177800"/>
                </a:lnTo>
                <a:lnTo>
                  <a:pt x="2110168" y="170180"/>
                </a:lnTo>
                <a:lnTo>
                  <a:pt x="2111057" y="168910"/>
                </a:lnTo>
                <a:lnTo>
                  <a:pt x="2103691" y="168910"/>
                </a:lnTo>
                <a:lnTo>
                  <a:pt x="2108644" y="147320"/>
                </a:lnTo>
                <a:lnTo>
                  <a:pt x="2110105" y="124460"/>
                </a:lnTo>
                <a:lnTo>
                  <a:pt x="2106409" y="111760"/>
                </a:lnTo>
                <a:lnTo>
                  <a:pt x="2104936" y="106680"/>
                </a:lnTo>
                <a:lnTo>
                  <a:pt x="2090026" y="100330"/>
                </a:lnTo>
                <a:lnTo>
                  <a:pt x="2088769" y="96520"/>
                </a:lnTo>
                <a:lnTo>
                  <a:pt x="2086698" y="90170"/>
                </a:lnTo>
                <a:lnTo>
                  <a:pt x="2079498" y="83820"/>
                </a:lnTo>
                <a:lnTo>
                  <a:pt x="2070328" y="80010"/>
                </a:lnTo>
                <a:lnTo>
                  <a:pt x="2061121" y="78740"/>
                </a:lnTo>
                <a:lnTo>
                  <a:pt x="2054885" y="78740"/>
                </a:lnTo>
                <a:lnTo>
                  <a:pt x="2049068" y="82550"/>
                </a:lnTo>
                <a:lnTo>
                  <a:pt x="2042922" y="83820"/>
                </a:lnTo>
                <a:lnTo>
                  <a:pt x="2034489" y="83820"/>
                </a:lnTo>
                <a:lnTo>
                  <a:pt x="2027643" y="82550"/>
                </a:lnTo>
                <a:lnTo>
                  <a:pt x="2022386" y="80010"/>
                </a:lnTo>
                <a:lnTo>
                  <a:pt x="2018715" y="80010"/>
                </a:lnTo>
                <a:lnTo>
                  <a:pt x="2015261" y="81280"/>
                </a:lnTo>
                <a:lnTo>
                  <a:pt x="2020201" y="87630"/>
                </a:lnTo>
                <a:lnTo>
                  <a:pt x="2024380" y="90170"/>
                </a:lnTo>
                <a:lnTo>
                  <a:pt x="2014677" y="86360"/>
                </a:lnTo>
                <a:lnTo>
                  <a:pt x="2004225" y="82550"/>
                </a:lnTo>
                <a:lnTo>
                  <a:pt x="1995170" y="78740"/>
                </a:lnTo>
                <a:lnTo>
                  <a:pt x="1989709" y="77470"/>
                </a:lnTo>
                <a:lnTo>
                  <a:pt x="1986851" y="77470"/>
                </a:lnTo>
                <a:lnTo>
                  <a:pt x="1989543" y="91440"/>
                </a:lnTo>
                <a:lnTo>
                  <a:pt x="2000643" y="95250"/>
                </a:lnTo>
                <a:lnTo>
                  <a:pt x="1994623" y="96520"/>
                </a:lnTo>
                <a:lnTo>
                  <a:pt x="1978266" y="93980"/>
                </a:lnTo>
                <a:lnTo>
                  <a:pt x="1973122" y="92710"/>
                </a:lnTo>
                <a:lnTo>
                  <a:pt x="1968792" y="93980"/>
                </a:lnTo>
                <a:lnTo>
                  <a:pt x="1975192" y="105410"/>
                </a:lnTo>
                <a:lnTo>
                  <a:pt x="1982470" y="107950"/>
                </a:lnTo>
                <a:lnTo>
                  <a:pt x="1977885" y="111760"/>
                </a:lnTo>
                <a:lnTo>
                  <a:pt x="1972386" y="110490"/>
                </a:lnTo>
                <a:lnTo>
                  <a:pt x="1961222" y="110490"/>
                </a:lnTo>
                <a:lnTo>
                  <a:pt x="1965972" y="121920"/>
                </a:lnTo>
                <a:lnTo>
                  <a:pt x="1971687" y="124460"/>
                </a:lnTo>
                <a:lnTo>
                  <a:pt x="1968042" y="133350"/>
                </a:lnTo>
                <a:lnTo>
                  <a:pt x="1967217" y="144780"/>
                </a:lnTo>
                <a:lnTo>
                  <a:pt x="1968474" y="157480"/>
                </a:lnTo>
                <a:lnTo>
                  <a:pt x="1971090" y="170180"/>
                </a:lnTo>
                <a:lnTo>
                  <a:pt x="1963966" y="168910"/>
                </a:lnTo>
                <a:lnTo>
                  <a:pt x="1969897" y="179070"/>
                </a:lnTo>
                <a:lnTo>
                  <a:pt x="1970455" y="180340"/>
                </a:lnTo>
                <a:lnTo>
                  <a:pt x="1971243" y="184150"/>
                </a:lnTo>
                <a:lnTo>
                  <a:pt x="1970036" y="193040"/>
                </a:lnTo>
                <a:lnTo>
                  <a:pt x="1978304" y="195580"/>
                </a:lnTo>
                <a:lnTo>
                  <a:pt x="1979168" y="199390"/>
                </a:lnTo>
                <a:lnTo>
                  <a:pt x="1980031" y="201930"/>
                </a:lnTo>
                <a:lnTo>
                  <a:pt x="1980933" y="205740"/>
                </a:lnTo>
                <a:lnTo>
                  <a:pt x="1986699" y="218440"/>
                </a:lnTo>
                <a:lnTo>
                  <a:pt x="1994179" y="228600"/>
                </a:lnTo>
                <a:lnTo>
                  <a:pt x="2002688" y="234950"/>
                </a:lnTo>
                <a:lnTo>
                  <a:pt x="2011540" y="240030"/>
                </a:lnTo>
                <a:lnTo>
                  <a:pt x="2010892" y="245110"/>
                </a:lnTo>
                <a:lnTo>
                  <a:pt x="2009013" y="246380"/>
                </a:lnTo>
                <a:lnTo>
                  <a:pt x="2002815" y="250190"/>
                </a:lnTo>
                <a:lnTo>
                  <a:pt x="2000796" y="250190"/>
                </a:lnTo>
                <a:lnTo>
                  <a:pt x="1987931" y="255270"/>
                </a:lnTo>
                <a:lnTo>
                  <a:pt x="1946440" y="269240"/>
                </a:lnTo>
                <a:lnTo>
                  <a:pt x="1924507" y="307340"/>
                </a:lnTo>
                <a:lnTo>
                  <a:pt x="1913597" y="340360"/>
                </a:lnTo>
                <a:lnTo>
                  <a:pt x="1913674" y="341630"/>
                </a:lnTo>
                <a:lnTo>
                  <a:pt x="1915731" y="341630"/>
                </a:lnTo>
                <a:lnTo>
                  <a:pt x="1918957" y="342900"/>
                </a:lnTo>
                <a:lnTo>
                  <a:pt x="1917433" y="354330"/>
                </a:lnTo>
                <a:lnTo>
                  <a:pt x="1914626" y="377190"/>
                </a:lnTo>
                <a:lnTo>
                  <a:pt x="1913623" y="384810"/>
                </a:lnTo>
                <a:lnTo>
                  <a:pt x="1911629" y="402590"/>
                </a:lnTo>
                <a:lnTo>
                  <a:pt x="1909178" y="429260"/>
                </a:lnTo>
                <a:lnTo>
                  <a:pt x="1906244" y="455930"/>
                </a:lnTo>
                <a:lnTo>
                  <a:pt x="1902815" y="473710"/>
                </a:lnTo>
                <a:lnTo>
                  <a:pt x="1901317" y="478790"/>
                </a:lnTo>
                <a:lnTo>
                  <a:pt x="1891880" y="483870"/>
                </a:lnTo>
                <a:lnTo>
                  <a:pt x="1887283" y="488950"/>
                </a:lnTo>
                <a:lnTo>
                  <a:pt x="1885645" y="491490"/>
                </a:lnTo>
                <a:lnTo>
                  <a:pt x="1881035" y="497840"/>
                </a:lnTo>
                <a:lnTo>
                  <a:pt x="1878164" y="499110"/>
                </a:lnTo>
                <a:lnTo>
                  <a:pt x="1873504" y="500380"/>
                </a:lnTo>
                <a:lnTo>
                  <a:pt x="1871472" y="500380"/>
                </a:lnTo>
                <a:lnTo>
                  <a:pt x="1872564" y="504190"/>
                </a:lnTo>
                <a:lnTo>
                  <a:pt x="1875383" y="504190"/>
                </a:lnTo>
                <a:lnTo>
                  <a:pt x="1879676" y="505460"/>
                </a:lnTo>
                <a:lnTo>
                  <a:pt x="1886559" y="502920"/>
                </a:lnTo>
                <a:lnTo>
                  <a:pt x="1882914" y="511810"/>
                </a:lnTo>
                <a:lnTo>
                  <a:pt x="1882114" y="518160"/>
                </a:lnTo>
                <a:lnTo>
                  <a:pt x="1881276" y="534670"/>
                </a:lnTo>
                <a:lnTo>
                  <a:pt x="1888705" y="532130"/>
                </a:lnTo>
                <a:lnTo>
                  <a:pt x="1888591" y="529590"/>
                </a:lnTo>
                <a:lnTo>
                  <a:pt x="1888528" y="528320"/>
                </a:lnTo>
                <a:lnTo>
                  <a:pt x="1888426" y="525780"/>
                </a:lnTo>
                <a:lnTo>
                  <a:pt x="1890445" y="515620"/>
                </a:lnTo>
                <a:lnTo>
                  <a:pt x="1893277" y="513080"/>
                </a:lnTo>
                <a:lnTo>
                  <a:pt x="1891982" y="516890"/>
                </a:lnTo>
                <a:lnTo>
                  <a:pt x="1891207" y="523240"/>
                </a:lnTo>
                <a:lnTo>
                  <a:pt x="1890852" y="528320"/>
                </a:lnTo>
                <a:lnTo>
                  <a:pt x="1890763" y="529590"/>
                </a:lnTo>
                <a:lnTo>
                  <a:pt x="1892033" y="535940"/>
                </a:lnTo>
                <a:lnTo>
                  <a:pt x="1898586" y="542290"/>
                </a:lnTo>
                <a:lnTo>
                  <a:pt x="1898637" y="541020"/>
                </a:lnTo>
                <a:lnTo>
                  <a:pt x="1898751" y="538480"/>
                </a:lnTo>
                <a:lnTo>
                  <a:pt x="1898865" y="535940"/>
                </a:lnTo>
                <a:lnTo>
                  <a:pt x="1898929" y="534670"/>
                </a:lnTo>
                <a:lnTo>
                  <a:pt x="1897722" y="529590"/>
                </a:lnTo>
                <a:lnTo>
                  <a:pt x="1899399" y="514350"/>
                </a:lnTo>
                <a:lnTo>
                  <a:pt x="1903399" y="514350"/>
                </a:lnTo>
                <a:lnTo>
                  <a:pt x="1900415" y="524510"/>
                </a:lnTo>
                <a:lnTo>
                  <a:pt x="1903310" y="534670"/>
                </a:lnTo>
                <a:lnTo>
                  <a:pt x="1905863" y="541020"/>
                </a:lnTo>
                <a:lnTo>
                  <a:pt x="1910397" y="534670"/>
                </a:lnTo>
                <a:lnTo>
                  <a:pt x="1908848" y="529590"/>
                </a:lnTo>
                <a:lnTo>
                  <a:pt x="1909508" y="524510"/>
                </a:lnTo>
                <a:lnTo>
                  <a:pt x="1909965" y="513080"/>
                </a:lnTo>
                <a:lnTo>
                  <a:pt x="1912962" y="513080"/>
                </a:lnTo>
                <a:lnTo>
                  <a:pt x="1916125" y="519430"/>
                </a:lnTo>
                <a:lnTo>
                  <a:pt x="1916582" y="528320"/>
                </a:lnTo>
                <a:lnTo>
                  <a:pt x="1916645" y="529590"/>
                </a:lnTo>
                <a:lnTo>
                  <a:pt x="1916709" y="530860"/>
                </a:lnTo>
                <a:lnTo>
                  <a:pt x="1916785" y="532130"/>
                </a:lnTo>
                <a:lnTo>
                  <a:pt x="1919655" y="532130"/>
                </a:lnTo>
                <a:lnTo>
                  <a:pt x="1922526" y="528320"/>
                </a:lnTo>
                <a:lnTo>
                  <a:pt x="1921573" y="524510"/>
                </a:lnTo>
                <a:lnTo>
                  <a:pt x="1921281" y="520700"/>
                </a:lnTo>
                <a:lnTo>
                  <a:pt x="1921179" y="519430"/>
                </a:lnTo>
                <a:lnTo>
                  <a:pt x="1921090" y="518160"/>
                </a:lnTo>
                <a:lnTo>
                  <a:pt x="1921002" y="516890"/>
                </a:lnTo>
                <a:lnTo>
                  <a:pt x="1920925" y="515620"/>
                </a:lnTo>
                <a:lnTo>
                  <a:pt x="1920849" y="514350"/>
                </a:lnTo>
                <a:lnTo>
                  <a:pt x="1921027" y="513080"/>
                </a:lnTo>
                <a:lnTo>
                  <a:pt x="1921789" y="508000"/>
                </a:lnTo>
                <a:lnTo>
                  <a:pt x="1924265" y="505460"/>
                </a:lnTo>
                <a:lnTo>
                  <a:pt x="1925040" y="502920"/>
                </a:lnTo>
                <a:lnTo>
                  <a:pt x="1928139" y="492760"/>
                </a:lnTo>
                <a:lnTo>
                  <a:pt x="1925002" y="487680"/>
                </a:lnTo>
                <a:lnTo>
                  <a:pt x="1925561" y="482600"/>
                </a:lnTo>
                <a:lnTo>
                  <a:pt x="1931187" y="457200"/>
                </a:lnTo>
                <a:lnTo>
                  <a:pt x="1941969" y="415290"/>
                </a:lnTo>
                <a:lnTo>
                  <a:pt x="1952866" y="374650"/>
                </a:lnTo>
                <a:lnTo>
                  <a:pt x="1958809" y="351790"/>
                </a:lnTo>
                <a:lnTo>
                  <a:pt x="1965490" y="351790"/>
                </a:lnTo>
                <a:lnTo>
                  <a:pt x="1966785" y="347980"/>
                </a:lnTo>
                <a:lnTo>
                  <a:pt x="1968334" y="341630"/>
                </a:lnTo>
                <a:lnTo>
                  <a:pt x="1969782" y="334010"/>
                </a:lnTo>
                <a:lnTo>
                  <a:pt x="1970735" y="326390"/>
                </a:lnTo>
                <a:lnTo>
                  <a:pt x="1966874" y="372110"/>
                </a:lnTo>
                <a:lnTo>
                  <a:pt x="1960194" y="429260"/>
                </a:lnTo>
                <a:lnTo>
                  <a:pt x="1953552" y="481330"/>
                </a:lnTo>
                <a:lnTo>
                  <a:pt x="1949818" y="506730"/>
                </a:lnTo>
                <a:lnTo>
                  <a:pt x="1950339" y="506730"/>
                </a:lnTo>
                <a:lnTo>
                  <a:pt x="1951888" y="508000"/>
                </a:lnTo>
                <a:lnTo>
                  <a:pt x="1953983" y="509270"/>
                </a:lnTo>
                <a:lnTo>
                  <a:pt x="1951583" y="529590"/>
                </a:lnTo>
                <a:lnTo>
                  <a:pt x="1949678" y="549910"/>
                </a:lnTo>
                <a:lnTo>
                  <a:pt x="1948434" y="570230"/>
                </a:lnTo>
                <a:lnTo>
                  <a:pt x="1948040" y="589280"/>
                </a:lnTo>
                <a:lnTo>
                  <a:pt x="1947989" y="615950"/>
                </a:lnTo>
                <a:lnTo>
                  <a:pt x="1948256" y="618490"/>
                </a:lnTo>
                <a:lnTo>
                  <a:pt x="1953348" y="621030"/>
                </a:lnTo>
                <a:lnTo>
                  <a:pt x="1958505" y="622300"/>
                </a:lnTo>
                <a:lnTo>
                  <a:pt x="1963699" y="622300"/>
                </a:lnTo>
                <a:lnTo>
                  <a:pt x="1965833" y="657860"/>
                </a:lnTo>
                <a:lnTo>
                  <a:pt x="1966988" y="693420"/>
                </a:lnTo>
                <a:lnTo>
                  <a:pt x="1966518" y="721360"/>
                </a:lnTo>
                <a:lnTo>
                  <a:pt x="1966429" y="726440"/>
                </a:lnTo>
                <a:lnTo>
                  <a:pt x="1963470" y="750570"/>
                </a:lnTo>
                <a:lnTo>
                  <a:pt x="1962162" y="750570"/>
                </a:lnTo>
                <a:lnTo>
                  <a:pt x="1961718" y="751840"/>
                </a:lnTo>
                <a:lnTo>
                  <a:pt x="1960372" y="753110"/>
                </a:lnTo>
                <a:lnTo>
                  <a:pt x="1959610" y="753110"/>
                </a:lnTo>
                <a:lnTo>
                  <a:pt x="1958238" y="754380"/>
                </a:lnTo>
                <a:lnTo>
                  <a:pt x="2002193" y="754380"/>
                </a:lnTo>
                <a:lnTo>
                  <a:pt x="2002599" y="744220"/>
                </a:lnTo>
                <a:lnTo>
                  <a:pt x="2003894" y="732790"/>
                </a:lnTo>
                <a:lnTo>
                  <a:pt x="2005482" y="721360"/>
                </a:lnTo>
                <a:lnTo>
                  <a:pt x="2006752" y="711200"/>
                </a:lnTo>
                <a:lnTo>
                  <a:pt x="2010016" y="693420"/>
                </a:lnTo>
                <a:lnTo>
                  <a:pt x="2015121" y="671830"/>
                </a:lnTo>
                <a:lnTo>
                  <a:pt x="2019706" y="648970"/>
                </a:lnTo>
                <a:lnTo>
                  <a:pt x="2021370" y="622300"/>
                </a:lnTo>
                <a:lnTo>
                  <a:pt x="2025713" y="621030"/>
                </a:lnTo>
                <a:lnTo>
                  <a:pt x="2030018" y="621030"/>
                </a:lnTo>
                <a:lnTo>
                  <a:pt x="2034273" y="619760"/>
                </a:lnTo>
                <a:lnTo>
                  <a:pt x="2034933" y="610870"/>
                </a:lnTo>
                <a:lnTo>
                  <a:pt x="2035898" y="590550"/>
                </a:lnTo>
                <a:lnTo>
                  <a:pt x="2036737" y="570230"/>
                </a:lnTo>
                <a:lnTo>
                  <a:pt x="2037435" y="551180"/>
                </a:lnTo>
                <a:lnTo>
                  <a:pt x="2038007" y="567690"/>
                </a:lnTo>
                <a:lnTo>
                  <a:pt x="2039912" y="610870"/>
                </a:lnTo>
                <a:lnTo>
                  <a:pt x="2044852" y="621030"/>
                </a:lnTo>
                <a:lnTo>
                  <a:pt x="2049170" y="621030"/>
                </a:lnTo>
                <a:lnTo>
                  <a:pt x="2053513" y="622300"/>
                </a:lnTo>
                <a:lnTo>
                  <a:pt x="2055177" y="648970"/>
                </a:lnTo>
                <a:lnTo>
                  <a:pt x="2059749" y="671830"/>
                </a:lnTo>
                <a:lnTo>
                  <a:pt x="2064854" y="693420"/>
                </a:lnTo>
                <a:lnTo>
                  <a:pt x="2068131" y="711200"/>
                </a:lnTo>
                <a:lnTo>
                  <a:pt x="2069388" y="721360"/>
                </a:lnTo>
                <a:lnTo>
                  <a:pt x="2070976" y="732790"/>
                </a:lnTo>
                <a:lnTo>
                  <a:pt x="2072271" y="744220"/>
                </a:lnTo>
                <a:lnTo>
                  <a:pt x="2072525" y="750570"/>
                </a:lnTo>
                <a:lnTo>
                  <a:pt x="2072576" y="751840"/>
                </a:lnTo>
                <a:lnTo>
                  <a:pt x="2072690" y="754380"/>
                </a:lnTo>
                <a:lnTo>
                  <a:pt x="2069528" y="759460"/>
                </a:lnTo>
                <a:lnTo>
                  <a:pt x="2067153" y="769620"/>
                </a:lnTo>
                <a:lnTo>
                  <a:pt x="2068334" y="777240"/>
                </a:lnTo>
                <a:lnTo>
                  <a:pt x="2067585" y="779780"/>
                </a:lnTo>
                <a:lnTo>
                  <a:pt x="2092096" y="798830"/>
                </a:lnTo>
                <a:lnTo>
                  <a:pt x="2099297" y="798830"/>
                </a:lnTo>
                <a:lnTo>
                  <a:pt x="2107234" y="808990"/>
                </a:lnTo>
                <a:lnTo>
                  <a:pt x="2116594" y="816610"/>
                </a:lnTo>
                <a:lnTo>
                  <a:pt x="2124341" y="817880"/>
                </a:lnTo>
                <a:lnTo>
                  <a:pt x="2149983" y="817880"/>
                </a:lnTo>
                <a:lnTo>
                  <a:pt x="2158568" y="815340"/>
                </a:lnTo>
                <a:lnTo>
                  <a:pt x="2164169" y="811530"/>
                </a:lnTo>
                <a:lnTo>
                  <a:pt x="2167674" y="807720"/>
                </a:lnTo>
                <a:lnTo>
                  <a:pt x="2166874" y="800100"/>
                </a:lnTo>
                <a:lnTo>
                  <a:pt x="2166709" y="798830"/>
                </a:lnTo>
                <a:lnTo>
                  <a:pt x="2162848" y="791210"/>
                </a:lnTo>
                <a:lnTo>
                  <a:pt x="2155837" y="784860"/>
                </a:lnTo>
                <a:lnTo>
                  <a:pt x="2141728" y="779780"/>
                </a:lnTo>
                <a:lnTo>
                  <a:pt x="2137473" y="777240"/>
                </a:lnTo>
                <a:lnTo>
                  <a:pt x="2133625" y="774700"/>
                </a:lnTo>
                <a:lnTo>
                  <a:pt x="2131441" y="772160"/>
                </a:lnTo>
                <a:lnTo>
                  <a:pt x="2130310" y="770890"/>
                </a:lnTo>
                <a:lnTo>
                  <a:pt x="2129510" y="769620"/>
                </a:lnTo>
                <a:lnTo>
                  <a:pt x="2128342" y="768350"/>
                </a:lnTo>
                <a:lnTo>
                  <a:pt x="2125522" y="764540"/>
                </a:lnTo>
                <a:lnTo>
                  <a:pt x="2122601" y="760730"/>
                </a:lnTo>
                <a:lnTo>
                  <a:pt x="2124887" y="760730"/>
                </a:lnTo>
                <a:lnTo>
                  <a:pt x="2126615" y="759460"/>
                </a:lnTo>
                <a:lnTo>
                  <a:pt x="2125891" y="756920"/>
                </a:lnTo>
                <a:lnTo>
                  <a:pt x="2125535" y="755650"/>
                </a:lnTo>
                <a:lnTo>
                  <a:pt x="2125434" y="758190"/>
                </a:lnTo>
                <a:lnTo>
                  <a:pt x="2123351" y="759460"/>
                </a:lnTo>
                <a:lnTo>
                  <a:pt x="2121484" y="759460"/>
                </a:lnTo>
                <a:lnTo>
                  <a:pt x="2120061" y="758190"/>
                </a:lnTo>
                <a:lnTo>
                  <a:pt x="2119376" y="756920"/>
                </a:lnTo>
                <a:lnTo>
                  <a:pt x="2122868" y="756920"/>
                </a:lnTo>
                <a:lnTo>
                  <a:pt x="2125434" y="758190"/>
                </a:lnTo>
                <a:lnTo>
                  <a:pt x="2125434" y="755624"/>
                </a:lnTo>
                <a:lnTo>
                  <a:pt x="2121928" y="754380"/>
                </a:lnTo>
                <a:lnTo>
                  <a:pt x="2118766" y="755650"/>
                </a:lnTo>
                <a:lnTo>
                  <a:pt x="2118271" y="755650"/>
                </a:lnTo>
                <a:lnTo>
                  <a:pt x="2116645" y="754380"/>
                </a:lnTo>
                <a:lnTo>
                  <a:pt x="2115274" y="753110"/>
                </a:lnTo>
                <a:lnTo>
                  <a:pt x="2114512" y="753110"/>
                </a:lnTo>
                <a:lnTo>
                  <a:pt x="2113153" y="751840"/>
                </a:lnTo>
                <a:lnTo>
                  <a:pt x="2112734" y="750570"/>
                </a:lnTo>
                <a:lnTo>
                  <a:pt x="2111413" y="750570"/>
                </a:lnTo>
                <a:lnTo>
                  <a:pt x="2108441" y="726440"/>
                </a:lnTo>
                <a:lnTo>
                  <a:pt x="2107882" y="693420"/>
                </a:lnTo>
                <a:lnTo>
                  <a:pt x="2109038" y="657860"/>
                </a:lnTo>
                <a:lnTo>
                  <a:pt x="2111184" y="622300"/>
                </a:lnTo>
                <a:lnTo>
                  <a:pt x="2116378" y="622300"/>
                </a:lnTo>
                <a:lnTo>
                  <a:pt x="2121522" y="621030"/>
                </a:lnTo>
                <a:lnTo>
                  <a:pt x="2126602" y="618490"/>
                </a:lnTo>
                <a:lnTo>
                  <a:pt x="2126856" y="615950"/>
                </a:lnTo>
                <a:lnTo>
                  <a:pt x="2126831" y="589280"/>
                </a:lnTo>
                <a:lnTo>
                  <a:pt x="2126437" y="570230"/>
                </a:lnTo>
                <a:lnTo>
                  <a:pt x="2125268" y="551180"/>
                </a:lnTo>
                <a:lnTo>
                  <a:pt x="2125192" y="549910"/>
                </a:lnTo>
                <a:lnTo>
                  <a:pt x="2123516" y="532130"/>
                </a:lnTo>
                <a:lnTo>
                  <a:pt x="2123389" y="530860"/>
                </a:lnTo>
                <a:lnTo>
                  <a:pt x="2123275" y="529590"/>
                </a:lnTo>
                <a:lnTo>
                  <a:pt x="2120862" y="509270"/>
                </a:lnTo>
                <a:lnTo>
                  <a:pt x="2122982" y="508000"/>
                </a:lnTo>
                <a:lnTo>
                  <a:pt x="2124545" y="506730"/>
                </a:lnTo>
                <a:lnTo>
                  <a:pt x="2125078" y="506730"/>
                </a:lnTo>
                <a:lnTo>
                  <a:pt x="2121331" y="481330"/>
                </a:lnTo>
                <a:lnTo>
                  <a:pt x="2114677" y="429260"/>
                </a:lnTo>
                <a:lnTo>
                  <a:pt x="2107996" y="372110"/>
                </a:lnTo>
                <a:lnTo>
                  <a:pt x="2104148" y="326390"/>
                </a:lnTo>
                <a:lnTo>
                  <a:pt x="2105101" y="334010"/>
                </a:lnTo>
                <a:lnTo>
                  <a:pt x="2106549" y="341630"/>
                </a:lnTo>
                <a:lnTo>
                  <a:pt x="2108111" y="347980"/>
                </a:lnTo>
                <a:lnTo>
                  <a:pt x="2109406" y="351790"/>
                </a:lnTo>
                <a:lnTo>
                  <a:pt x="2114461" y="351790"/>
                </a:lnTo>
                <a:lnTo>
                  <a:pt x="2124913" y="379730"/>
                </a:lnTo>
                <a:lnTo>
                  <a:pt x="2148700" y="447040"/>
                </a:lnTo>
                <a:lnTo>
                  <a:pt x="2157082" y="482600"/>
                </a:lnTo>
                <a:lnTo>
                  <a:pt x="2157184" y="483870"/>
                </a:lnTo>
                <a:lnTo>
                  <a:pt x="2156091" y="490220"/>
                </a:lnTo>
                <a:lnTo>
                  <a:pt x="2154110" y="494030"/>
                </a:lnTo>
                <a:lnTo>
                  <a:pt x="2154123" y="505460"/>
                </a:lnTo>
                <a:lnTo>
                  <a:pt x="2154237" y="510540"/>
                </a:lnTo>
                <a:lnTo>
                  <a:pt x="2154351" y="515620"/>
                </a:lnTo>
                <a:lnTo>
                  <a:pt x="2154466" y="520700"/>
                </a:lnTo>
                <a:lnTo>
                  <a:pt x="2154580" y="523240"/>
                </a:lnTo>
                <a:lnTo>
                  <a:pt x="2154377" y="524510"/>
                </a:lnTo>
                <a:lnTo>
                  <a:pt x="2164499" y="523240"/>
                </a:lnTo>
                <a:lnTo>
                  <a:pt x="2159317" y="511810"/>
                </a:lnTo>
                <a:lnTo>
                  <a:pt x="2164334" y="506730"/>
                </a:lnTo>
                <a:lnTo>
                  <a:pt x="2164461" y="506730"/>
                </a:lnTo>
                <a:lnTo>
                  <a:pt x="2170963" y="514350"/>
                </a:lnTo>
                <a:lnTo>
                  <a:pt x="2174989" y="524510"/>
                </a:lnTo>
                <a:lnTo>
                  <a:pt x="2178583" y="529590"/>
                </a:lnTo>
                <a:lnTo>
                  <a:pt x="2185873" y="541020"/>
                </a:lnTo>
                <a:lnTo>
                  <a:pt x="2193506" y="541020"/>
                </a:lnTo>
                <a:lnTo>
                  <a:pt x="2187448" y="529590"/>
                </a:lnTo>
                <a:lnTo>
                  <a:pt x="2179713" y="516890"/>
                </a:lnTo>
                <a:lnTo>
                  <a:pt x="2179231" y="514350"/>
                </a:lnTo>
                <a:lnTo>
                  <a:pt x="2188692" y="524510"/>
                </a:lnTo>
                <a:lnTo>
                  <a:pt x="2194420" y="530860"/>
                </a:lnTo>
                <a:lnTo>
                  <a:pt x="2198281" y="534670"/>
                </a:lnTo>
                <a:lnTo>
                  <a:pt x="2200897" y="538480"/>
                </a:lnTo>
                <a:lnTo>
                  <a:pt x="2208377" y="535940"/>
                </a:lnTo>
                <a:lnTo>
                  <a:pt x="2199868" y="525780"/>
                </a:lnTo>
                <a:lnTo>
                  <a:pt x="2191080" y="514350"/>
                </a:lnTo>
                <a:lnTo>
                  <a:pt x="2189137" y="511810"/>
                </a:lnTo>
                <a:lnTo>
                  <a:pt x="2188210" y="509270"/>
                </a:lnTo>
                <a:lnTo>
                  <a:pt x="2191054" y="510540"/>
                </a:lnTo>
                <a:lnTo>
                  <a:pt x="2202281" y="523240"/>
                </a:lnTo>
                <a:lnTo>
                  <a:pt x="2209063" y="528320"/>
                </a:lnTo>
                <a:lnTo>
                  <a:pt x="2212530" y="524510"/>
                </a:lnTo>
                <a:lnTo>
                  <a:pt x="2207374" y="518160"/>
                </a:lnTo>
                <a:lnTo>
                  <a:pt x="2198763" y="509270"/>
                </a:lnTo>
                <a:lnTo>
                  <a:pt x="2196312" y="506730"/>
                </a:lnTo>
                <a:lnTo>
                  <a:pt x="2192629" y="502920"/>
                </a:lnTo>
                <a:lnTo>
                  <a:pt x="2194179" y="502920"/>
                </a:lnTo>
                <a:lnTo>
                  <a:pt x="2195004" y="501650"/>
                </a:lnTo>
                <a:lnTo>
                  <a:pt x="2204478" y="509270"/>
                </a:lnTo>
                <a:lnTo>
                  <a:pt x="2207387" y="510540"/>
                </a:lnTo>
                <a:lnTo>
                  <a:pt x="2213432" y="510540"/>
                </a:lnTo>
                <a:close/>
              </a:path>
            </a:pathLst>
          </a:custGeom>
          <a:solidFill>
            <a:srgbClr val="2FB1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30466" y="4925305"/>
            <a:ext cx="7150100" cy="0"/>
          </a:xfrm>
          <a:custGeom>
            <a:avLst/>
            <a:gdLst/>
            <a:ahLst/>
            <a:cxnLst/>
            <a:rect l="l" t="t" r="r" b="b"/>
            <a:pathLst>
              <a:path w="7150100">
                <a:moveTo>
                  <a:pt x="0" y="0"/>
                </a:moveTo>
                <a:lnTo>
                  <a:pt x="7149693" y="0"/>
                </a:lnTo>
              </a:path>
            </a:pathLst>
          </a:custGeom>
          <a:ln w="25400">
            <a:solidFill>
              <a:srgbClr val="26596B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80148" y="7563104"/>
            <a:ext cx="2926080" cy="0"/>
          </a:xfrm>
          <a:custGeom>
            <a:avLst/>
            <a:gdLst/>
            <a:ahLst/>
            <a:cxnLst/>
            <a:rect l="l" t="t" r="r" b="b"/>
            <a:pathLst>
              <a:path w="2926079">
                <a:moveTo>
                  <a:pt x="0" y="0"/>
                </a:moveTo>
                <a:lnTo>
                  <a:pt x="2925660" y="0"/>
                </a:lnTo>
              </a:path>
            </a:pathLst>
          </a:custGeom>
          <a:ln w="25400">
            <a:solidFill>
              <a:srgbClr val="26596B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95391" y="5900681"/>
            <a:ext cx="756285" cy="489584"/>
          </a:xfrm>
          <a:custGeom>
            <a:avLst/>
            <a:gdLst/>
            <a:ahLst/>
            <a:cxnLst/>
            <a:rect l="l" t="t" r="r" b="b"/>
            <a:pathLst>
              <a:path w="756285" h="489585">
                <a:moveTo>
                  <a:pt x="214706" y="25768"/>
                </a:moveTo>
                <a:lnTo>
                  <a:pt x="214706" y="463575"/>
                </a:lnTo>
                <a:lnTo>
                  <a:pt x="284581" y="463575"/>
                </a:lnTo>
                <a:lnTo>
                  <a:pt x="284581" y="312585"/>
                </a:lnTo>
                <a:lnTo>
                  <a:pt x="471652" y="312585"/>
                </a:lnTo>
                <a:lnTo>
                  <a:pt x="471652" y="463575"/>
                </a:lnTo>
                <a:lnTo>
                  <a:pt x="541528" y="463575"/>
                </a:lnTo>
                <a:lnTo>
                  <a:pt x="541528" y="25768"/>
                </a:lnTo>
                <a:lnTo>
                  <a:pt x="214706" y="25768"/>
                </a:lnTo>
                <a:close/>
              </a:path>
              <a:path w="756285" h="489585">
                <a:moveTo>
                  <a:pt x="378117" y="313601"/>
                </a:moveTo>
                <a:lnTo>
                  <a:pt x="378117" y="461505"/>
                </a:lnTo>
              </a:path>
              <a:path w="756285" h="489585">
                <a:moveTo>
                  <a:pt x="33286" y="458546"/>
                </a:moveTo>
                <a:lnTo>
                  <a:pt x="33286" y="142379"/>
                </a:lnTo>
                <a:lnTo>
                  <a:pt x="213359" y="142379"/>
                </a:lnTo>
              </a:path>
              <a:path w="756285" h="489585">
                <a:moveTo>
                  <a:pt x="213652" y="184632"/>
                </a:moveTo>
                <a:lnTo>
                  <a:pt x="80581" y="184632"/>
                </a:lnTo>
                <a:lnTo>
                  <a:pt x="80581" y="234276"/>
                </a:lnTo>
                <a:lnTo>
                  <a:pt x="213652" y="234276"/>
                </a:lnTo>
              </a:path>
              <a:path w="756285" h="489585">
                <a:moveTo>
                  <a:pt x="213652" y="275640"/>
                </a:moveTo>
                <a:lnTo>
                  <a:pt x="80581" y="275640"/>
                </a:lnTo>
                <a:lnTo>
                  <a:pt x="80581" y="325285"/>
                </a:lnTo>
                <a:lnTo>
                  <a:pt x="213652" y="325285"/>
                </a:lnTo>
              </a:path>
              <a:path w="756285" h="489585">
                <a:moveTo>
                  <a:pt x="213652" y="366648"/>
                </a:moveTo>
                <a:lnTo>
                  <a:pt x="80581" y="366648"/>
                </a:lnTo>
                <a:lnTo>
                  <a:pt x="80581" y="416293"/>
                </a:lnTo>
                <a:lnTo>
                  <a:pt x="213652" y="416293"/>
                </a:lnTo>
              </a:path>
              <a:path w="756285" h="489585">
                <a:moveTo>
                  <a:pt x="723366" y="458546"/>
                </a:moveTo>
                <a:lnTo>
                  <a:pt x="723366" y="142379"/>
                </a:lnTo>
                <a:lnTo>
                  <a:pt x="543280" y="142379"/>
                </a:lnTo>
              </a:path>
              <a:path w="756285" h="489585">
                <a:moveTo>
                  <a:pt x="542988" y="184632"/>
                </a:moveTo>
                <a:lnTo>
                  <a:pt x="676071" y="184632"/>
                </a:lnTo>
                <a:lnTo>
                  <a:pt x="676071" y="234276"/>
                </a:lnTo>
                <a:lnTo>
                  <a:pt x="542988" y="234276"/>
                </a:lnTo>
              </a:path>
              <a:path w="756285" h="489585">
                <a:moveTo>
                  <a:pt x="542988" y="275640"/>
                </a:moveTo>
                <a:lnTo>
                  <a:pt x="676071" y="275640"/>
                </a:lnTo>
                <a:lnTo>
                  <a:pt x="676071" y="325285"/>
                </a:lnTo>
                <a:lnTo>
                  <a:pt x="542988" y="325285"/>
                </a:lnTo>
              </a:path>
              <a:path w="756285" h="489585">
                <a:moveTo>
                  <a:pt x="542988" y="366648"/>
                </a:moveTo>
                <a:lnTo>
                  <a:pt x="676071" y="366648"/>
                </a:lnTo>
                <a:lnTo>
                  <a:pt x="676071" y="416293"/>
                </a:lnTo>
                <a:lnTo>
                  <a:pt x="542988" y="416293"/>
                </a:lnTo>
              </a:path>
              <a:path w="756285" h="489585">
                <a:moveTo>
                  <a:pt x="566293" y="25768"/>
                </a:moveTo>
                <a:lnTo>
                  <a:pt x="189928" y="25768"/>
                </a:lnTo>
                <a:lnTo>
                  <a:pt x="189928" y="0"/>
                </a:lnTo>
                <a:lnTo>
                  <a:pt x="566293" y="0"/>
                </a:lnTo>
                <a:lnTo>
                  <a:pt x="566293" y="25768"/>
                </a:lnTo>
                <a:close/>
              </a:path>
              <a:path w="756285" h="489585">
                <a:moveTo>
                  <a:pt x="756234" y="489089"/>
                </a:moveTo>
                <a:lnTo>
                  <a:pt x="0" y="489089"/>
                </a:lnTo>
                <a:lnTo>
                  <a:pt x="0" y="463321"/>
                </a:lnTo>
                <a:lnTo>
                  <a:pt x="756234" y="463321"/>
                </a:lnTo>
                <a:lnTo>
                  <a:pt x="756234" y="489089"/>
                </a:lnTo>
                <a:close/>
              </a:path>
              <a:path w="756285" h="489585">
                <a:moveTo>
                  <a:pt x="399249" y="163563"/>
                </a:moveTo>
                <a:lnTo>
                  <a:pt x="399249" y="202209"/>
                </a:lnTo>
                <a:lnTo>
                  <a:pt x="355422" y="202209"/>
                </a:lnTo>
                <a:lnTo>
                  <a:pt x="355422" y="163398"/>
                </a:lnTo>
                <a:lnTo>
                  <a:pt x="316776" y="163398"/>
                </a:lnTo>
                <a:lnTo>
                  <a:pt x="316776" y="119367"/>
                </a:lnTo>
                <a:lnTo>
                  <a:pt x="355422" y="119367"/>
                </a:lnTo>
                <a:lnTo>
                  <a:pt x="355422" y="80556"/>
                </a:lnTo>
                <a:lnTo>
                  <a:pt x="399249" y="80556"/>
                </a:lnTo>
                <a:lnTo>
                  <a:pt x="399249" y="119189"/>
                </a:lnTo>
                <a:lnTo>
                  <a:pt x="437883" y="119189"/>
                </a:lnTo>
                <a:lnTo>
                  <a:pt x="437883" y="163233"/>
                </a:lnTo>
                <a:lnTo>
                  <a:pt x="399249" y="163233"/>
                </a:lnTo>
                <a:lnTo>
                  <a:pt x="399249" y="163563"/>
                </a:lnTo>
                <a:close/>
              </a:path>
            </a:pathLst>
          </a:custGeom>
          <a:ln w="13779">
            <a:solidFill>
              <a:srgbClr val="00273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01367" y="6729102"/>
            <a:ext cx="483870" cy="264795"/>
          </a:xfrm>
          <a:custGeom>
            <a:avLst/>
            <a:gdLst/>
            <a:ahLst/>
            <a:cxnLst/>
            <a:rect l="l" t="t" r="r" b="b"/>
            <a:pathLst>
              <a:path w="483869" h="264795">
                <a:moveTo>
                  <a:pt x="380430" y="182483"/>
                </a:moveTo>
                <a:lnTo>
                  <a:pt x="369570" y="191746"/>
                </a:lnTo>
                <a:lnTo>
                  <a:pt x="349637" y="199309"/>
                </a:lnTo>
                <a:lnTo>
                  <a:pt x="325424" y="199641"/>
                </a:lnTo>
                <a:lnTo>
                  <a:pt x="301728" y="187208"/>
                </a:lnTo>
                <a:lnTo>
                  <a:pt x="290056" y="192078"/>
                </a:lnTo>
                <a:lnTo>
                  <a:pt x="266801" y="196061"/>
                </a:lnTo>
                <a:lnTo>
                  <a:pt x="238972" y="195618"/>
                </a:lnTo>
                <a:lnTo>
                  <a:pt x="213577" y="187208"/>
                </a:lnTo>
                <a:lnTo>
                  <a:pt x="198208" y="201976"/>
                </a:lnTo>
                <a:lnTo>
                  <a:pt x="179147" y="209736"/>
                </a:lnTo>
                <a:lnTo>
                  <a:pt x="158020" y="212330"/>
                </a:lnTo>
                <a:lnTo>
                  <a:pt x="136450" y="211604"/>
                </a:lnTo>
                <a:lnTo>
                  <a:pt x="113688" y="228625"/>
                </a:lnTo>
                <a:lnTo>
                  <a:pt x="84212" y="233837"/>
                </a:lnTo>
                <a:lnTo>
                  <a:pt x="54883" y="231080"/>
                </a:lnTo>
                <a:lnTo>
                  <a:pt x="32564" y="224190"/>
                </a:lnTo>
                <a:lnTo>
                  <a:pt x="11301" y="213136"/>
                </a:lnTo>
                <a:lnTo>
                  <a:pt x="0" y="187104"/>
                </a:lnTo>
                <a:lnTo>
                  <a:pt x="3012" y="156794"/>
                </a:lnTo>
                <a:lnTo>
                  <a:pt x="24690" y="132902"/>
                </a:lnTo>
                <a:lnTo>
                  <a:pt x="55693" y="94670"/>
                </a:lnTo>
                <a:lnTo>
                  <a:pt x="90900" y="84990"/>
                </a:lnTo>
                <a:lnTo>
                  <a:pt x="119761" y="89624"/>
                </a:lnTo>
                <a:lnTo>
                  <a:pt x="131725" y="94333"/>
                </a:lnTo>
                <a:lnTo>
                  <a:pt x="171714" y="64956"/>
                </a:lnTo>
                <a:lnTo>
                  <a:pt x="198889" y="52205"/>
                </a:lnTo>
                <a:lnTo>
                  <a:pt x="225712" y="53415"/>
                </a:lnTo>
                <a:lnTo>
                  <a:pt x="264644" y="65923"/>
                </a:lnTo>
              </a:path>
              <a:path w="483869" h="264795">
                <a:moveTo>
                  <a:pt x="42013" y="231277"/>
                </a:moveTo>
                <a:lnTo>
                  <a:pt x="74650" y="256115"/>
                </a:lnTo>
                <a:lnTo>
                  <a:pt x="99466" y="264722"/>
                </a:lnTo>
                <a:lnTo>
                  <a:pt x="129004" y="257394"/>
                </a:lnTo>
                <a:lnTo>
                  <a:pt x="175807" y="234426"/>
                </a:lnTo>
                <a:lnTo>
                  <a:pt x="207731" y="238794"/>
                </a:lnTo>
                <a:lnTo>
                  <a:pt x="227553" y="239840"/>
                </a:lnTo>
                <a:lnTo>
                  <a:pt x="243537" y="237194"/>
                </a:lnTo>
                <a:lnTo>
                  <a:pt x="263945" y="230489"/>
                </a:lnTo>
                <a:lnTo>
                  <a:pt x="291343" y="238042"/>
                </a:lnTo>
                <a:lnTo>
                  <a:pt x="328482" y="243673"/>
                </a:lnTo>
                <a:lnTo>
                  <a:pt x="364442" y="244879"/>
                </a:lnTo>
                <a:lnTo>
                  <a:pt x="388304" y="239151"/>
                </a:lnTo>
                <a:lnTo>
                  <a:pt x="405332" y="247215"/>
                </a:lnTo>
                <a:lnTo>
                  <a:pt x="428339" y="247017"/>
                </a:lnTo>
                <a:lnTo>
                  <a:pt x="450610" y="237377"/>
                </a:lnTo>
                <a:lnTo>
                  <a:pt x="465431" y="217116"/>
                </a:lnTo>
                <a:lnTo>
                  <a:pt x="475904" y="204546"/>
                </a:lnTo>
                <a:lnTo>
                  <a:pt x="483723" y="182682"/>
                </a:lnTo>
                <a:lnTo>
                  <a:pt x="481806" y="154028"/>
                </a:lnTo>
                <a:lnTo>
                  <a:pt x="463068" y="121091"/>
                </a:lnTo>
                <a:lnTo>
                  <a:pt x="461863" y="95788"/>
                </a:lnTo>
                <a:lnTo>
                  <a:pt x="454902" y="75648"/>
                </a:lnTo>
                <a:lnTo>
                  <a:pt x="438940" y="59341"/>
                </a:lnTo>
                <a:lnTo>
                  <a:pt x="410732" y="45539"/>
                </a:lnTo>
                <a:lnTo>
                  <a:pt x="405706" y="15503"/>
                </a:lnTo>
                <a:lnTo>
                  <a:pt x="398579" y="1516"/>
                </a:lnTo>
                <a:lnTo>
                  <a:pt x="384445" y="0"/>
                </a:lnTo>
                <a:lnTo>
                  <a:pt x="358395" y="7376"/>
                </a:lnTo>
              </a:path>
            </a:pathLst>
          </a:custGeom>
          <a:ln w="13716">
            <a:solidFill>
              <a:srgbClr val="00273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9669" y="6690771"/>
            <a:ext cx="122550" cy="219798"/>
          </a:xfrm>
          <a:prstGeom prst="rect">
            <a:avLst/>
          </a:prstGeom>
        </p:spPr>
      </p:pic>
      <p:sp>
        <p:nvSpPr>
          <p:cNvPr id="25" name="object 25"/>
          <p:cNvSpPr/>
          <p:nvPr/>
        </p:nvSpPr>
        <p:spPr>
          <a:xfrm>
            <a:off x="593838" y="6583681"/>
            <a:ext cx="589915" cy="345440"/>
          </a:xfrm>
          <a:custGeom>
            <a:avLst/>
            <a:gdLst/>
            <a:ahLst/>
            <a:cxnLst/>
            <a:rect l="l" t="t" r="r" b="b"/>
            <a:pathLst>
              <a:path w="589915" h="345440">
                <a:moveTo>
                  <a:pt x="29908" y="110684"/>
                </a:moveTo>
                <a:lnTo>
                  <a:pt x="42183" y="84714"/>
                </a:lnTo>
                <a:lnTo>
                  <a:pt x="58439" y="70549"/>
                </a:lnTo>
                <a:lnTo>
                  <a:pt x="72628" y="64646"/>
                </a:lnTo>
                <a:lnTo>
                  <a:pt x="78701" y="63465"/>
                </a:lnTo>
                <a:lnTo>
                  <a:pt x="93343" y="45392"/>
                </a:lnTo>
                <a:lnTo>
                  <a:pt x="104630" y="35035"/>
                </a:lnTo>
                <a:lnTo>
                  <a:pt x="118330" y="28495"/>
                </a:lnTo>
                <a:lnTo>
                  <a:pt x="140207" y="21873"/>
                </a:lnTo>
                <a:lnTo>
                  <a:pt x="163993" y="17861"/>
                </a:lnTo>
                <a:lnTo>
                  <a:pt x="180066" y="19398"/>
                </a:lnTo>
                <a:lnTo>
                  <a:pt x="189167" y="22928"/>
                </a:lnTo>
                <a:lnTo>
                  <a:pt x="192036" y="24895"/>
                </a:lnTo>
                <a:lnTo>
                  <a:pt x="211789" y="12368"/>
                </a:lnTo>
                <a:lnTo>
                  <a:pt x="247919" y="1388"/>
                </a:lnTo>
                <a:lnTo>
                  <a:pt x="290541" y="0"/>
                </a:lnTo>
                <a:lnTo>
                  <a:pt x="329768" y="16247"/>
                </a:lnTo>
                <a:lnTo>
                  <a:pt x="393994" y="18832"/>
                </a:lnTo>
                <a:lnTo>
                  <a:pt x="446344" y="39608"/>
                </a:lnTo>
                <a:lnTo>
                  <a:pt x="481726" y="69757"/>
                </a:lnTo>
                <a:lnTo>
                  <a:pt x="495045" y="100460"/>
                </a:lnTo>
                <a:lnTo>
                  <a:pt x="513132" y="103200"/>
                </a:lnTo>
                <a:lnTo>
                  <a:pt x="531736" y="117080"/>
                </a:lnTo>
                <a:lnTo>
                  <a:pt x="543405" y="138192"/>
                </a:lnTo>
                <a:lnTo>
                  <a:pt x="540689" y="162627"/>
                </a:lnTo>
                <a:lnTo>
                  <a:pt x="563696" y="177461"/>
                </a:lnTo>
                <a:lnTo>
                  <a:pt x="574235" y="196276"/>
                </a:lnTo>
                <a:lnTo>
                  <a:pt x="578428" y="214205"/>
                </a:lnTo>
                <a:lnTo>
                  <a:pt x="582396" y="226381"/>
                </a:lnTo>
                <a:lnTo>
                  <a:pt x="589409" y="253704"/>
                </a:lnTo>
                <a:lnTo>
                  <a:pt x="589483" y="270847"/>
                </a:lnTo>
                <a:lnTo>
                  <a:pt x="586604" y="279727"/>
                </a:lnTo>
                <a:lnTo>
                  <a:pt x="584758" y="282261"/>
                </a:lnTo>
              </a:path>
              <a:path w="589915" h="345440">
                <a:moveTo>
                  <a:pt x="165544" y="303914"/>
                </a:moveTo>
                <a:lnTo>
                  <a:pt x="184047" y="310343"/>
                </a:lnTo>
                <a:lnTo>
                  <a:pt x="192597" y="316764"/>
                </a:lnTo>
                <a:lnTo>
                  <a:pt x="193339" y="327028"/>
                </a:lnTo>
                <a:lnTo>
                  <a:pt x="188417" y="344986"/>
                </a:lnTo>
              </a:path>
              <a:path w="589915" h="345440">
                <a:moveTo>
                  <a:pt x="465708" y="245266"/>
                </a:moveTo>
                <a:lnTo>
                  <a:pt x="486386" y="236622"/>
                </a:lnTo>
                <a:lnTo>
                  <a:pt x="499919" y="235738"/>
                </a:lnTo>
                <a:lnTo>
                  <a:pt x="512286" y="244412"/>
                </a:lnTo>
                <a:lnTo>
                  <a:pt x="529463" y="264443"/>
                </a:lnTo>
              </a:path>
              <a:path w="589915" h="345440">
                <a:moveTo>
                  <a:pt x="283121" y="301324"/>
                </a:moveTo>
                <a:lnTo>
                  <a:pt x="301203" y="276743"/>
                </a:lnTo>
                <a:lnTo>
                  <a:pt x="315334" y="265173"/>
                </a:lnTo>
                <a:lnTo>
                  <a:pt x="332809" y="263576"/>
                </a:lnTo>
                <a:lnTo>
                  <a:pt x="360921" y="268913"/>
                </a:lnTo>
              </a:path>
              <a:path w="589915" h="345440">
                <a:moveTo>
                  <a:pt x="454850" y="203470"/>
                </a:moveTo>
                <a:lnTo>
                  <a:pt x="469275" y="216731"/>
                </a:lnTo>
                <a:lnTo>
                  <a:pt x="474568" y="226025"/>
                </a:lnTo>
                <a:lnTo>
                  <a:pt x="471168" y="235738"/>
                </a:lnTo>
                <a:lnTo>
                  <a:pt x="459511" y="250257"/>
                </a:lnTo>
                <a:lnTo>
                  <a:pt x="437408" y="261162"/>
                </a:lnTo>
                <a:lnTo>
                  <a:pt x="426896" y="269155"/>
                </a:lnTo>
                <a:lnTo>
                  <a:pt x="425144" y="278157"/>
                </a:lnTo>
                <a:lnTo>
                  <a:pt x="429323" y="292091"/>
                </a:lnTo>
              </a:path>
              <a:path w="589915" h="345440">
                <a:moveTo>
                  <a:pt x="529463" y="264443"/>
                </a:moveTo>
                <a:lnTo>
                  <a:pt x="551603" y="260160"/>
                </a:lnTo>
                <a:lnTo>
                  <a:pt x="564661" y="260752"/>
                </a:lnTo>
                <a:lnTo>
                  <a:pt x="573747" y="268038"/>
                </a:lnTo>
                <a:lnTo>
                  <a:pt x="583971" y="283836"/>
                </a:lnTo>
              </a:path>
              <a:path w="589915" h="345440">
                <a:moveTo>
                  <a:pt x="510286" y="337061"/>
                </a:moveTo>
                <a:lnTo>
                  <a:pt x="491060" y="333290"/>
                </a:lnTo>
                <a:lnTo>
                  <a:pt x="481691" y="328130"/>
                </a:lnTo>
                <a:lnTo>
                  <a:pt x="479514" y="318070"/>
                </a:lnTo>
                <a:lnTo>
                  <a:pt x="481863" y="299596"/>
                </a:lnTo>
              </a:path>
              <a:path w="589915" h="345440">
                <a:moveTo>
                  <a:pt x="273494" y="43006"/>
                </a:moveTo>
                <a:lnTo>
                  <a:pt x="285809" y="29669"/>
                </a:lnTo>
                <a:lnTo>
                  <a:pt x="295384" y="22560"/>
                </a:lnTo>
                <a:lnTo>
                  <a:pt x="307143" y="19283"/>
                </a:lnTo>
                <a:lnTo>
                  <a:pt x="326008" y="17441"/>
                </a:lnTo>
              </a:path>
              <a:path w="589915" h="345440">
                <a:moveTo>
                  <a:pt x="191046" y="321504"/>
                </a:moveTo>
                <a:lnTo>
                  <a:pt x="207972" y="291005"/>
                </a:lnTo>
                <a:lnTo>
                  <a:pt x="223011" y="278681"/>
                </a:lnTo>
                <a:lnTo>
                  <a:pt x="244624" y="282590"/>
                </a:lnTo>
                <a:lnTo>
                  <a:pt x="281266" y="300790"/>
                </a:lnTo>
              </a:path>
              <a:path w="589915" h="345440">
                <a:moveTo>
                  <a:pt x="218008" y="110290"/>
                </a:moveTo>
                <a:lnTo>
                  <a:pt x="205761" y="131672"/>
                </a:lnTo>
                <a:lnTo>
                  <a:pt x="204138" y="144087"/>
                </a:lnTo>
                <a:lnTo>
                  <a:pt x="215352" y="152294"/>
                </a:lnTo>
                <a:lnTo>
                  <a:pt x="241617" y="161052"/>
                </a:lnTo>
              </a:path>
              <a:path w="589915" h="345440">
                <a:moveTo>
                  <a:pt x="72923" y="138738"/>
                </a:moveTo>
                <a:lnTo>
                  <a:pt x="37851" y="137755"/>
                </a:lnTo>
                <a:lnTo>
                  <a:pt x="18564" y="144590"/>
                </a:lnTo>
                <a:lnTo>
                  <a:pt x="8226" y="165688"/>
                </a:lnTo>
                <a:lnTo>
                  <a:pt x="0" y="207496"/>
                </a:lnTo>
              </a:path>
              <a:path w="589915" h="345440">
                <a:moveTo>
                  <a:pt x="207378" y="137443"/>
                </a:moveTo>
                <a:lnTo>
                  <a:pt x="196593" y="134215"/>
                </a:lnTo>
                <a:lnTo>
                  <a:pt x="174185" y="131983"/>
                </a:lnTo>
                <a:lnTo>
                  <a:pt x="147126" y="141927"/>
                </a:lnTo>
                <a:lnTo>
                  <a:pt x="122389" y="175225"/>
                </a:lnTo>
              </a:path>
              <a:path w="589915" h="345440">
                <a:moveTo>
                  <a:pt x="78701" y="227168"/>
                </a:moveTo>
                <a:lnTo>
                  <a:pt x="80645" y="261615"/>
                </a:lnTo>
                <a:lnTo>
                  <a:pt x="86867" y="278426"/>
                </a:lnTo>
                <a:lnTo>
                  <a:pt x="102387" y="282397"/>
                </a:lnTo>
                <a:lnTo>
                  <a:pt x="132219" y="278324"/>
                </a:lnTo>
              </a:path>
              <a:path w="589915" h="345440">
                <a:moveTo>
                  <a:pt x="44475" y="220082"/>
                </a:moveTo>
                <a:lnTo>
                  <a:pt x="52161" y="222867"/>
                </a:lnTo>
                <a:lnTo>
                  <a:pt x="67044" y="226425"/>
                </a:lnTo>
                <a:lnTo>
                  <a:pt x="84807" y="223564"/>
                </a:lnTo>
                <a:lnTo>
                  <a:pt x="101130" y="207090"/>
                </a:lnTo>
              </a:path>
              <a:path w="589915" h="345440">
                <a:moveTo>
                  <a:pt x="235711" y="205921"/>
                </a:moveTo>
                <a:lnTo>
                  <a:pt x="241765" y="212318"/>
                </a:lnTo>
                <a:lnTo>
                  <a:pt x="244274" y="217278"/>
                </a:lnTo>
                <a:lnTo>
                  <a:pt x="243684" y="223348"/>
                </a:lnTo>
                <a:lnTo>
                  <a:pt x="240436" y="233074"/>
                </a:lnTo>
              </a:path>
              <a:path w="589915" h="345440">
                <a:moveTo>
                  <a:pt x="194398" y="73702"/>
                </a:moveTo>
                <a:lnTo>
                  <a:pt x="208383" y="53024"/>
                </a:lnTo>
                <a:lnTo>
                  <a:pt x="205976" y="37697"/>
                </a:lnTo>
                <a:lnTo>
                  <a:pt x="197190" y="28171"/>
                </a:lnTo>
                <a:lnTo>
                  <a:pt x="192036" y="24895"/>
                </a:lnTo>
              </a:path>
              <a:path w="589915" h="345440">
                <a:moveTo>
                  <a:pt x="82245" y="100854"/>
                </a:moveTo>
                <a:lnTo>
                  <a:pt x="78648" y="106750"/>
                </a:lnTo>
                <a:lnTo>
                  <a:pt x="75606" y="119734"/>
                </a:lnTo>
                <a:lnTo>
                  <a:pt x="76769" y="135378"/>
                </a:lnTo>
                <a:lnTo>
                  <a:pt x="85788" y="149254"/>
                </a:lnTo>
              </a:path>
              <a:path w="589915" h="345440">
                <a:moveTo>
                  <a:pt x="390372" y="176406"/>
                </a:moveTo>
                <a:lnTo>
                  <a:pt x="373161" y="198629"/>
                </a:lnTo>
                <a:lnTo>
                  <a:pt x="367791" y="212554"/>
                </a:lnTo>
                <a:lnTo>
                  <a:pt x="374595" y="224045"/>
                </a:lnTo>
                <a:lnTo>
                  <a:pt x="393903" y="238967"/>
                </a:lnTo>
              </a:path>
              <a:path w="589915" h="345440">
                <a:moveTo>
                  <a:pt x="419887" y="77232"/>
                </a:moveTo>
                <a:lnTo>
                  <a:pt x="374763" y="68512"/>
                </a:lnTo>
                <a:lnTo>
                  <a:pt x="342258" y="82698"/>
                </a:lnTo>
                <a:lnTo>
                  <a:pt x="322593" y="103301"/>
                </a:lnTo>
                <a:lnTo>
                  <a:pt x="315988" y="113834"/>
                </a:lnTo>
              </a:path>
              <a:path w="589915" h="345440">
                <a:moveTo>
                  <a:pt x="286473" y="96130"/>
                </a:moveTo>
                <a:lnTo>
                  <a:pt x="308962" y="102249"/>
                </a:lnTo>
                <a:lnTo>
                  <a:pt x="320271" y="109700"/>
                </a:lnTo>
                <a:lnTo>
                  <a:pt x="323832" y="123351"/>
                </a:lnTo>
                <a:lnTo>
                  <a:pt x="323075" y="148073"/>
                </a:lnTo>
              </a:path>
              <a:path w="589915" h="345440">
                <a:moveTo>
                  <a:pt x="444677" y="116196"/>
                </a:moveTo>
                <a:lnTo>
                  <a:pt x="458029" y="125273"/>
                </a:lnTo>
                <a:lnTo>
                  <a:pt x="464740" y="137448"/>
                </a:lnTo>
                <a:lnTo>
                  <a:pt x="462597" y="151391"/>
                </a:lnTo>
                <a:lnTo>
                  <a:pt x="449389" y="165777"/>
                </a:lnTo>
              </a:path>
              <a:path w="589915" h="345440">
                <a:moveTo>
                  <a:pt x="495045" y="100460"/>
                </a:moveTo>
                <a:lnTo>
                  <a:pt x="473910" y="66008"/>
                </a:lnTo>
                <a:lnTo>
                  <a:pt x="457314" y="53580"/>
                </a:lnTo>
                <a:lnTo>
                  <a:pt x="436660" y="62329"/>
                </a:lnTo>
                <a:lnTo>
                  <a:pt x="403352" y="91405"/>
                </a:lnTo>
              </a:path>
            </a:pathLst>
          </a:custGeom>
          <a:ln w="13716">
            <a:solidFill>
              <a:srgbClr val="00273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object 2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6314" y="6961002"/>
            <a:ext cx="266344" cy="181641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941584" y="6539204"/>
            <a:ext cx="650569" cy="643708"/>
          </a:xfrm>
          <a:prstGeom prst="rect">
            <a:avLst/>
          </a:prstGeom>
        </p:spPr>
      </p:pic>
      <p:sp>
        <p:nvSpPr>
          <p:cNvPr id="28" name="object 28"/>
          <p:cNvSpPr/>
          <p:nvPr/>
        </p:nvSpPr>
        <p:spPr>
          <a:xfrm>
            <a:off x="3963111" y="5882623"/>
            <a:ext cx="582295" cy="525780"/>
          </a:xfrm>
          <a:custGeom>
            <a:avLst/>
            <a:gdLst/>
            <a:ahLst/>
            <a:cxnLst/>
            <a:rect l="l" t="t" r="r" b="b"/>
            <a:pathLst>
              <a:path w="582295" h="525779">
                <a:moveTo>
                  <a:pt x="581964" y="376123"/>
                </a:moveTo>
                <a:lnTo>
                  <a:pt x="577278" y="315366"/>
                </a:lnTo>
                <a:lnTo>
                  <a:pt x="567563" y="272618"/>
                </a:lnTo>
                <a:lnTo>
                  <a:pt x="567563" y="376123"/>
                </a:lnTo>
                <a:lnTo>
                  <a:pt x="566991" y="414070"/>
                </a:lnTo>
                <a:lnTo>
                  <a:pt x="562013" y="466483"/>
                </a:lnTo>
                <a:lnTo>
                  <a:pt x="542836" y="504456"/>
                </a:lnTo>
                <a:lnTo>
                  <a:pt x="518007" y="510819"/>
                </a:lnTo>
                <a:lnTo>
                  <a:pt x="503580" y="509612"/>
                </a:lnTo>
                <a:lnTo>
                  <a:pt x="493128" y="506336"/>
                </a:lnTo>
                <a:lnTo>
                  <a:pt x="485076" y="501446"/>
                </a:lnTo>
                <a:lnTo>
                  <a:pt x="470547" y="489280"/>
                </a:lnTo>
                <a:lnTo>
                  <a:pt x="461505" y="483082"/>
                </a:lnTo>
                <a:lnTo>
                  <a:pt x="449732" y="477469"/>
                </a:lnTo>
                <a:lnTo>
                  <a:pt x="434289" y="473113"/>
                </a:lnTo>
                <a:lnTo>
                  <a:pt x="401066" y="465137"/>
                </a:lnTo>
                <a:lnTo>
                  <a:pt x="376097" y="453542"/>
                </a:lnTo>
                <a:lnTo>
                  <a:pt x="360387" y="434581"/>
                </a:lnTo>
                <a:lnTo>
                  <a:pt x="354939" y="404495"/>
                </a:lnTo>
                <a:lnTo>
                  <a:pt x="355307" y="384657"/>
                </a:lnTo>
                <a:lnTo>
                  <a:pt x="356298" y="365315"/>
                </a:lnTo>
                <a:lnTo>
                  <a:pt x="357720" y="346125"/>
                </a:lnTo>
                <a:lnTo>
                  <a:pt x="361200" y="305041"/>
                </a:lnTo>
                <a:lnTo>
                  <a:pt x="362813" y="282676"/>
                </a:lnTo>
                <a:lnTo>
                  <a:pt x="363880" y="260629"/>
                </a:lnTo>
                <a:lnTo>
                  <a:pt x="378460" y="275424"/>
                </a:lnTo>
                <a:lnTo>
                  <a:pt x="393725" y="295262"/>
                </a:lnTo>
                <a:lnTo>
                  <a:pt x="403390" y="313410"/>
                </a:lnTo>
                <a:lnTo>
                  <a:pt x="406755" y="328828"/>
                </a:lnTo>
                <a:lnTo>
                  <a:pt x="408228" y="361048"/>
                </a:lnTo>
                <a:lnTo>
                  <a:pt x="411518" y="385318"/>
                </a:lnTo>
                <a:lnTo>
                  <a:pt x="414870" y="400824"/>
                </a:lnTo>
                <a:lnTo>
                  <a:pt x="417842" y="410527"/>
                </a:lnTo>
                <a:lnTo>
                  <a:pt x="421944" y="412559"/>
                </a:lnTo>
                <a:lnTo>
                  <a:pt x="429437" y="410070"/>
                </a:lnTo>
                <a:lnTo>
                  <a:pt x="431495" y="405993"/>
                </a:lnTo>
                <a:lnTo>
                  <a:pt x="428929" y="397560"/>
                </a:lnTo>
                <a:lnTo>
                  <a:pt x="426237" y="385445"/>
                </a:lnTo>
                <a:lnTo>
                  <a:pt x="423341" y="366522"/>
                </a:lnTo>
                <a:lnTo>
                  <a:pt x="421309" y="338645"/>
                </a:lnTo>
                <a:lnTo>
                  <a:pt x="429094" y="339966"/>
                </a:lnTo>
                <a:lnTo>
                  <a:pt x="452310" y="342455"/>
                </a:lnTo>
                <a:lnTo>
                  <a:pt x="456311" y="351078"/>
                </a:lnTo>
                <a:lnTo>
                  <a:pt x="459409" y="359168"/>
                </a:lnTo>
                <a:lnTo>
                  <a:pt x="468922" y="388988"/>
                </a:lnTo>
                <a:lnTo>
                  <a:pt x="473189" y="400621"/>
                </a:lnTo>
                <a:lnTo>
                  <a:pt x="478243" y="410819"/>
                </a:lnTo>
                <a:lnTo>
                  <a:pt x="484543" y="419049"/>
                </a:lnTo>
                <a:lnTo>
                  <a:pt x="487260" y="421767"/>
                </a:lnTo>
                <a:lnTo>
                  <a:pt x="491998" y="421767"/>
                </a:lnTo>
                <a:lnTo>
                  <a:pt x="496074" y="417690"/>
                </a:lnTo>
                <a:lnTo>
                  <a:pt x="496836" y="415886"/>
                </a:lnTo>
                <a:lnTo>
                  <a:pt x="496836" y="412026"/>
                </a:lnTo>
                <a:lnTo>
                  <a:pt x="496074" y="410222"/>
                </a:lnTo>
                <a:lnTo>
                  <a:pt x="494715" y="408863"/>
                </a:lnTo>
                <a:lnTo>
                  <a:pt x="489978" y="402399"/>
                </a:lnTo>
                <a:lnTo>
                  <a:pt x="485927" y="393725"/>
                </a:lnTo>
                <a:lnTo>
                  <a:pt x="482282" y="383489"/>
                </a:lnTo>
                <a:lnTo>
                  <a:pt x="474052" y="356870"/>
                </a:lnTo>
                <a:lnTo>
                  <a:pt x="469493" y="345020"/>
                </a:lnTo>
                <a:lnTo>
                  <a:pt x="505955" y="361784"/>
                </a:lnTo>
                <a:lnTo>
                  <a:pt x="513283" y="373341"/>
                </a:lnTo>
                <a:lnTo>
                  <a:pt x="517740" y="374815"/>
                </a:lnTo>
                <a:lnTo>
                  <a:pt x="524776" y="371322"/>
                </a:lnTo>
                <a:lnTo>
                  <a:pt x="526224" y="366979"/>
                </a:lnTo>
                <a:lnTo>
                  <a:pt x="524446" y="363435"/>
                </a:lnTo>
                <a:lnTo>
                  <a:pt x="488924" y="335267"/>
                </a:lnTo>
                <a:lnTo>
                  <a:pt x="443547" y="327025"/>
                </a:lnTo>
                <a:lnTo>
                  <a:pt x="427901" y="325386"/>
                </a:lnTo>
                <a:lnTo>
                  <a:pt x="420852" y="323723"/>
                </a:lnTo>
                <a:lnTo>
                  <a:pt x="397992" y="276517"/>
                </a:lnTo>
                <a:lnTo>
                  <a:pt x="367957" y="244284"/>
                </a:lnTo>
                <a:lnTo>
                  <a:pt x="364274" y="241198"/>
                </a:lnTo>
                <a:lnTo>
                  <a:pt x="364401" y="234238"/>
                </a:lnTo>
                <a:lnTo>
                  <a:pt x="364312" y="221792"/>
                </a:lnTo>
                <a:lnTo>
                  <a:pt x="364223" y="215392"/>
                </a:lnTo>
                <a:lnTo>
                  <a:pt x="364121" y="209346"/>
                </a:lnTo>
                <a:lnTo>
                  <a:pt x="383565" y="222389"/>
                </a:lnTo>
                <a:lnTo>
                  <a:pt x="404139" y="238848"/>
                </a:lnTo>
                <a:lnTo>
                  <a:pt x="422135" y="258953"/>
                </a:lnTo>
                <a:lnTo>
                  <a:pt x="435597" y="284060"/>
                </a:lnTo>
                <a:lnTo>
                  <a:pt x="436943" y="287655"/>
                </a:lnTo>
                <a:lnTo>
                  <a:pt x="441185" y="289636"/>
                </a:lnTo>
                <a:lnTo>
                  <a:pt x="448576" y="286880"/>
                </a:lnTo>
                <a:lnTo>
                  <a:pt x="450469" y="282727"/>
                </a:lnTo>
                <a:lnTo>
                  <a:pt x="446227" y="272097"/>
                </a:lnTo>
                <a:lnTo>
                  <a:pt x="442937" y="265379"/>
                </a:lnTo>
                <a:lnTo>
                  <a:pt x="439178" y="258762"/>
                </a:lnTo>
                <a:lnTo>
                  <a:pt x="432612" y="248932"/>
                </a:lnTo>
                <a:lnTo>
                  <a:pt x="436638" y="248691"/>
                </a:lnTo>
                <a:lnTo>
                  <a:pt x="476173" y="259130"/>
                </a:lnTo>
                <a:lnTo>
                  <a:pt x="479399" y="261289"/>
                </a:lnTo>
                <a:lnTo>
                  <a:pt x="484022" y="260350"/>
                </a:lnTo>
                <a:lnTo>
                  <a:pt x="488365" y="253860"/>
                </a:lnTo>
                <a:lnTo>
                  <a:pt x="487476" y="249377"/>
                </a:lnTo>
                <a:lnTo>
                  <a:pt x="484187" y="247167"/>
                </a:lnTo>
                <a:lnTo>
                  <a:pt x="467741" y="238518"/>
                </a:lnTo>
                <a:lnTo>
                  <a:pt x="452691" y="234721"/>
                </a:lnTo>
                <a:lnTo>
                  <a:pt x="438429" y="234162"/>
                </a:lnTo>
                <a:lnTo>
                  <a:pt x="421068" y="235559"/>
                </a:lnTo>
                <a:lnTo>
                  <a:pt x="415848" y="230187"/>
                </a:lnTo>
                <a:lnTo>
                  <a:pt x="411226" y="225907"/>
                </a:lnTo>
                <a:lnTo>
                  <a:pt x="403148" y="219189"/>
                </a:lnTo>
                <a:lnTo>
                  <a:pt x="407479" y="218122"/>
                </a:lnTo>
                <a:lnTo>
                  <a:pt x="446925" y="200533"/>
                </a:lnTo>
                <a:lnTo>
                  <a:pt x="459689" y="189230"/>
                </a:lnTo>
                <a:lnTo>
                  <a:pt x="459689" y="184645"/>
                </a:lnTo>
                <a:lnTo>
                  <a:pt x="454075" y="179031"/>
                </a:lnTo>
                <a:lnTo>
                  <a:pt x="449503" y="179031"/>
                </a:lnTo>
                <a:lnTo>
                  <a:pt x="446697" y="181838"/>
                </a:lnTo>
                <a:lnTo>
                  <a:pt x="432765" y="192684"/>
                </a:lnTo>
                <a:lnTo>
                  <a:pt x="417423" y="200088"/>
                </a:lnTo>
                <a:lnTo>
                  <a:pt x="401993" y="204698"/>
                </a:lnTo>
                <a:lnTo>
                  <a:pt x="386981" y="207276"/>
                </a:lnTo>
                <a:lnTo>
                  <a:pt x="363982" y="191871"/>
                </a:lnTo>
                <a:lnTo>
                  <a:pt x="363956" y="187642"/>
                </a:lnTo>
                <a:lnTo>
                  <a:pt x="363867" y="174358"/>
                </a:lnTo>
                <a:lnTo>
                  <a:pt x="371081" y="110299"/>
                </a:lnTo>
                <a:lnTo>
                  <a:pt x="395414" y="80632"/>
                </a:lnTo>
                <a:lnTo>
                  <a:pt x="404495" y="80632"/>
                </a:lnTo>
                <a:lnTo>
                  <a:pt x="446900" y="101346"/>
                </a:lnTo>
                <a:lnTo>
                  <a:pt x="501434" y="161467"/>
                </a:lnTo>
                <a:lnTo>
                  <a:pt x="535381" y="222770"/>
                </a:lnTo>
                <a:lnTo>
                  <a:pt x="551395" y="266280"/>
                </a:lnTo>
                <a:lnTo>
                  <a:pt x="563054" y="317588"/>
                </a:lnTo>
                <a:lnTo>
                  <a:pt x="567563" y="376123"/>
                </a:lnTo>
                <a:lnTo>
                  <a:pt x="567563" y="272618"/>
                </a:lnTo>
                <a:lnTo>
                  <a:pt x="548551" y="216941"/>
                </a:lnTo>
                <a:lnTo>
                  <a:pt x="530288" y="180467"/>
                </a:lnTo>
                <a:lnTo>
                  <a:pt x="485444" y="118059"/>
                </a:lnTo>
                <a:lnTo>
                  <a:pt x="456438" y="90538"/>
                </a:lnTo>
                <a:lnTo>
                  <a:pt x="441071" y="80632"/>
                </a:lnTo>
                <a:lnTo>
                  <a:pt x="428650" y="72618"/>
                </a:lnTo>
                <a:lnTo>
                  <a:pt x="404495" y="66230"/>
                </a:lnTo>
                <a:lnTo>
                  <a:pt x="395173" y="67043"/>
                </a:lnTo>
                <a:lnTo>
                  <a:pt x="386676" y="69469"/>
                </a:lnTo>
                <a:lnTo>
                  <a:pt x="358381" y="102895"/>
                </a:lnTo>
                <a:lnTo>
                  <a:pt x="349478" y="171399"/>
                </a:lnTo>
                <a:lnTo>
                  <a:pt x="349542" y="181825"/>
                </a:lnTo>
                <a:lnTo>
                  <a:pt x="338251" y="172643"/>
                </a:lnTo>
                <a:lnTo>
                  <a:pt x="329577" y="161442"/>
                </a:lnTo>
                <a:lnTo>
                  <a:pt x="326567" y="149098"/>
                </a:lnTo>
                <a:lnTo>
                  <a:pt x="326567" y="3238"/>
                </a:lnTo>
                <a:lnTo>
                  <a:pt x="323342" y="12"/>
                </a:lnTo>
                <a:lnTo>
                  <a:pt x="315391" y="12"/>
                </a:lnTo>
                <a:lnTo>
                  <a:pt x="312166" y="3238"/>
                </a:lnTo>
                <a:lnTo>
                  <a:pt x="312166" y="149098"/>
                </a:lnTo>
                <a:lnTo>
                  <a:pt x="316382" y="167119"/>
                </a:lnTo>
                <a:lnTo>
                  <a:pt x="327596" y="182257"/>
                </a:lnTo>
                <a:lnTo>
                  <a:pt x="343662" y="195592"/>
                </a:lnTo>
                <a:lnTo>
                  <a:pt x="349656" y="199631"/>
                </a:lnTo>
                <a:lnTo>
                  <a:pt x="349719" y="208826"/>
                </a:lnTo>
                <a:lnTo>
                  <a:pt x="349821" y="215392"/>
                </a:lnTo>
                <a:lnTo>
                  <a:pt x="349872" y="217881"/>
                </a:lnTo>
                <a:lnTo>
                  <a:pt x="349948" y="229171"/>
                </a:lnTo>
                <a:lnTo>
                  <a:pt x="348056" y="227571"/>
                </a:lnTo>
                <a:lnTo>
                  <a:pt x="327139" y="212953"/>
                </a:lnTo>
                <a:lnTo>
                  <a:pt x="307378" y="202590"/>
                </a:lnTo>
                <a:lnTo>
                  <a:pt x="290982" y="198653"/>
                </a:lnTo>
                <a:lnTo>
                  <a:pt x="274574" y="202590"/>
                </a:lnTo>
                <a:lnTo>
                  <a:pt x="254825" y="212953"/>
                </a:lnTo>
                <a:lnTo>
                  <a:pt x="233895" y="227571"/>
                </a:lnTo>
                <a:lnTo>
                  <a:pt x="231990" y="229171"/>
                </a:lnTo>
                <a:lnTo>
                  <a:pt x="232029" y="222770"/>
                </a:lnTo>
                <a:lnTo>
                  <a:pt x="232244" y="209054"/>
                </a:lnTo>
                <a:lnTo>
                  <a:pt x="232295" y="199618"/>
                </a:lnTo>
                <a:lnTo>
                  <a:pt x="238302" y="195592"/>
                </a:lnTo>
                <a:lnTo>
                  <a:pt x="254368" y="182257"/>
                </a:lnTo>
                <a:lnTo>
                  <a:pt x="265582" y="167119"/>
                </a:lnTo>
                <a:lnTo>
                  <a:pt x="269811" y="149098"/>
                </a:lnTo>
                <a:lnTo>
                  <a:pt x="269811" y="3225"/>
                </a:lnTo>
                <a:lnTo>
                  <a:pt x="266585" y="0"/>
                </a:lnTo>
                <a:lnTo>
                  <a:pt x="258635" y="0"/>
                </a:lnTo>
                <a:lnTo>
                  <a:pt x="255409" y="3225"/>
                </a:lnTo>
                <a:lnTo>
                  <a:pt x="255409" y="149098"/>
                </a:lnTo>
                <a:lnTo>
                  <a:pt x="252387" y="161442"/>
                </a:lnTo>
                <a:lnTo>
                  <a:pt x="243713" y="172643"/>
                </a:lnTo>
                <a:lnTo>
                  <a:pt x="232410" y="181838"/>
                </a:lnTo>
                <a:lnTo>
                  <a:pt x="232486" y="171424"/>
                </a:lnTo>
                <a:lnTo>
                  <a:pt x="230390" y="134861"/>
                </a:lnTo>
                <a:lnTo>
                  <a:pt x="227025" y="119075"/>
                </a:lnTo>
                <a:lnTo>
                  <a:pt x="227025" y="404495"/>
                </a:lnTo>
                <a:lnTo>
                  <a:pt x="221576" y="434581"/>
                </a:lnTo>
                <a:lnTo>
                  <a:pt x="205867" y="453542"/>
                </a:lnTo>
                <a:lnTo>
                  <a:pt x="180911" y="465137"/>
                </a:lnTo>
                <a:lnTo>
                  <a:pt x="147675" y="473100"/>
                </a:lnTo>
                <a:lnTo>
                  <a:pt x="132232" y="477469"/>
                </a:lnTo>
                <a:lnTo>
                  <a:pt x="120459" y="483069"/>
                </a:lnTo>
                <a:lnTo>
                  <a:pt x="111417" y="489267"/>
                </a:lnTo>
                <a:lnTo>
                  <a:pt x="96875" y="501446"/>
                </a:lnTo>
                <a:lnTo>
                  <a:pt x="88823" y="506336"/>
                </a:lnTo>
                <a:lnTo>
                  <a:pt x="78384" y="509612"/>
                </a:lnTo>
                <a:lnTo>
                  <a:pt x="63957" y="510806"/>
                </a:lnTo>
                <a:lnTo>
                  <a:pt x="50012" y="509282"/>
                </a:lnTo>
                <a:lnTo>
                  <a:pt x="39128" y="504456"/>
                </a:lnTo>
                <a:lnTo>
                  <a:pt x="30822" y="495998"/>
                </a:lnTo>
                <a:lnTo>
                  <a:pt x="24599" y="483590"/>
                </a:lnTo>
                <a:lnTo>
                  <a:pt x="20066" y="466877"/>
                </a:lnTo>
                <a:lnTo>
                  <a:pt x="19951" y="466483"/>
                </a:lnTo>
                <a:lnTo>
                  <a:pt x="16789" y="443750"/>
                </a:lnTo>
                <a:lnTo>
                  <a:pt x="15062" y="415353"/>
                </a:lnTo>
                <a:lnTo>
                  <a:pt x="14986" y="414070"/>
                </a:lnTo>
                <a:lnTo>
                  <a:pt x="14528" y="384657"/>
                </a:lnTo>
                <a:lnTo>
                  <a:pt x="14528" y="384200"/>
                </a:lnTo>
                <a:lnTo>
                  <a:pt x="14401" y="376110"/>
                </a:lnTo>
                <a:lnTo>
                  <a:pt x="18910" y="317588"/>
                </a:lnTo>
                <a:lnTo>
                  <a:pt x="30568" y="266280"/>
                </a:lnTo>
                <a:lnTo>
                  <a:pt x="46583" y="222770"/>
                </a:lnTo>
                <a:lnTo>
                  <a:pt x="64173" y="187642"/>
                </a:lnTo>
                <a:lnTo>
                  <a:pt x="108127" y="126682"/>
                </a:lnTo>
                <a:lnTo>
                  <a:pt x="158978" y="85877"/>
                </a:lnTo>
                <a:lnTo>
                  <a:pt x="177469" y="80619"/>
                </a:lnTo>
                <a:lnTo>
                  <a:pt x="186550" y="80619"/>
                </a:lnTo>
                <a:lnTo>
                  <a:pt x="210870" y="110299"/>
                </a:lnTo>
                <a:lnTo>
                  <a:pt x="217957" y="171424"/>
                </a:lnTo>
                <a:lnTo>
                  <a:pt x="218008" y="187642"/>
                </a:lnTo>
                <a:lnTo>
                  <a:pt x="217970" y="191871"/>
                </a:lnTo>
                <a:lnTo>
                  <a:pt x="179959" y="204698"/>
                </a:lnTo>
                <a:lnTo>
                  <a:pt x="135267" y="181838"/>
                </a:lnTo>
                <a:lnTo>
                  <a:pt x="132461" y="179031"/>
                </a:lnTo>
                <a:lnTo>
                  <a:pt x="127889" y="179031"/>
                </a:lnTo>
                <a:lnTo>
                  <a:pt x="122275" y="184645"/>
                </a:lnTo>
                <a:lnTo>
                  <a:pt x="122275" y="189217"/>
                </a:lnTo>
                <a:lnTo>
                  <a:pt x="159791" y="213588"/>
                </a:lnTo>
                <a:lnTo>
                  <a:pt x="178816" y="219189"/>
                </a:lnTo>
                <a:lnTo>
                  <a:pt x="170726" y="225920"/>
                </a:lnTo>
                <a:lnTo>
                  <a:pt x="166103" y="230200"/>
                </a:lnTo>
                <a:lnTo>
                  <a:pt x="160909" y="235546"/>
                </a:lnTo>
                <a:lnTo>
                  <a:pt x="143535" y="234162"/>
                </a:lnTo>
                <a:lnTo>
                  <a:pt x="97802" y="247154"/>
                </a:lnTo>
                <a:lnTo>
                  <a:pt x="94361" y="253631"/>
                </a:lnTo>
                <a:lnTo>
                  <a:pt x="94754" y="255549"/>
                </a:lnTo>
                <a:lnTo>
                  <a:pt x="97942" y="260337"/>
                </a:lnTo>
                <a:lnTo>
                  <a:pt x="102590" y="261277"/>
                </a:lnTo>
                <a:lnTo>
                  <a:pt x="105803" y="259130"/>
                </a:lnTo>
                <a:lnTo>
                  <a:pt x="114744" y="253961"/>
                </a:lnTo>
                <a:lnTo>
                  <a:pt x="123139" y="250698"/>
                </a:lnTo>
                <a:lnTo>
                  <a:pt x="131279" y="248996"/>
                </a:lnTo>
                <a:lnTo>
                  <a:pt x="141414" y="248500"/>
                </a:lnTo>
                <a:lnTo>
                  <a:pt x="149364" y="248920"/>
                </a:lnTo>
                <a:lnTo>
                  <a:pt x="142798" y="258762"/>
                </a:lnTo>
                <a:lnTo>
                  <a:pt x="139026" y="265366"/>
                </a:lnTo>
                <a:lnTo>
                  <a:pt x="135737" y="272097"/>
                </a:lnTo>
                <a:lnTo>
                  <a:pt x="131495" y="282714"/>
                </a:lnTo>
                <a:lnTo>
                  <a:pt x="133388" y="286867"/>
                </a:lnTo>
                <a:lnTo>
                  <a:pt x="140741" y="289610"/>
                </a:lnTo>
                <a:lnTo>
                  <a:pt x="145034" y="287642"/>
                </a:lnTo>
                <a:lnTo>
                  <a:pt x="146380" y="284048"/>
                </a:lnTo>
                <a:lnTo>
                  <a:pt x="159829" y="258953"/>
                </a:lnTo>
                <a:lnTo>
                  <a:pt x="177825" y="238848"/>
                </a:lnTo>
                <a:lnTo>
                  <a:pt x="198386" y="222389"/>
                </a:lnTo>
                <a:lnTo>
                  <a:pt x="217830" y="209334"/>
                </a:lnTo>
                <a:lnTo>
                  <a:pt x="217716" y="216941"/>
                </a:lnTo>
                <a:lnTo>
                  <a:pt x="217690" y="218122"/>
                </a:lnTo>
                <a:lnTo>
                  <a:pt x="217563" y="234226"/>
                </a:lnTo>
                <a:lnTo>
                  <a:pt x="217678" y="241198"/>
                </a:lnTo>
                <a:lnTo>
                  <a:pt x="214007" y="244284"/>
                </a:lnTo>
                <a:lnTo>
                  <a:pt x="200355" y="257619"/>
                </a:lnTo>
                <a:lnTo>
                  <a:pt x="183972" y="276517"/>
                </a:lnTo>
                <a:lnTo>
                  <a:pt x="169443" y="298780"/>
                </a:lnTo>
                <a:lnTo>
                  <a:pt x="161340" y="322211"/>
                </a:lnTo>
                <a:lnTo>
                  <a:pt x="161112" y="323723"/>
                </a:lnTo>
                <a:lnTo>
                  <a:pt x="154051" y="325386"/>
                </a:lnTo>
                <a:lnTo>
                  <a:pt x="116078" y="329806"/>
                </a:lnTo>
                <a:lnTo>
                  <a:pt x="72453" y="345719"/>
                </a:lnTo>
                <a:lnTo>
                  <a:pt x="55740" y="366979"/>
                </a:lnTo>
                <a:lnTo>
                  <a:pt x="57188" y="371322"/>
                </a:lnTo>
                <a:lnTo>
                  <a:pt x="64211" y="374827"/>
                </a:lnTo>
                <a:lnTo>
                  <a:pt x="68681" y="373329"/>
                </a:lnTo>
                <a:lnTo>
                  <a:pt x="70396" y="369874"/>
                </a:lnTo>
                <a:lnTo>
                  <a:pt x="76009" y="361784"/>
                </a:lnTo>
                <a:lnTo>
                  <a:pt x="84099" y="355168"/>
                </a:lnTo>
                <a:lnTo>
                  <a:pt x="94830" y="349923"/>
                </a:lnTo>
                <a:lnTo>
                  <a:pt x="108356" y="345948"/>
                </a:lnTo>
                <a:lnTo>
                  <a:pt x="112471" y="345020"/>
                </a:lnTo>
                <a:lnTo>
                  <a:pt x="107937" y="356831"/>
                </a:lnTo>
                <a:lnTo>
                  <a:pt x="99695" y="383489"/>
                </a:lnTo>
                <a:lnTo>
                  <a:pt x="96037" y="393738"/>
                </a:lnTo>
                <a:lnTo>
                  <a:pt x="91973" y="402399"/>
                </a:lnTo>
                <a:lnTo>
                  <a:pt x="87249" y="408863"/>
                </a:lnTo>
                <a:lnTo>
                  <a:pt x="84442" y="411670"/>
                </a:lnTo>
                <a:lnTo>
                  <a:pt x="84442" y="416242"/>
                </a:lnTo>
                <a:lnTo>
                  <a:pt x="89966" y="421767"/>
                </a:lnTo>
                <a:lnTo>
                  <a:pt x="94703" y="421767"/>
                </a:lnTo>
                <a:lnTo>
                  <a:pt x="119697" y="367677"/>
                </a:lnTo>
                <a:lnTo>
                  <a:pt x="122555" y="359168"/>
                </a:lnTo>
                <a:lnTo>
                  <a:pt x="125653" y="351078"/>
                </a:lnTo>
                <a:lnTo>
                  <a:pt x="129667" y="342455"/>
                </a:lnTo>
                <a:lnTo>
                  <a:pt x="152869" y="339966"/>
                </a:lnTo>
                <a:lnTo>
                  <a:pt x="160655" y="338645"/>
                </a:lnTo>
                <a:lnTo>
                  <a:pt x="158623" y="366522"/>
                </a:lnTo>
                <a:lnTo>
                  <a:pt x="155727" y="385457"/>
                </a:lnTo>
                <a:lnTo>
                  <a:pt x="153035" y="397560"/>
                </a:lnTo>
                <a:lnTo>
                  <a:pt x="150469" y="405993"/>
                </a:lnTo>
                <a:lnTo>
                  <a:pt x="152514" y="410070"/>
                </a:lnTo>
                <a:lnTo>
                  <a:pt x="159994" y="412584"/>
                </a:lnTo>
                <a:lnTo>
                  <a:pt x="164160" y="410451"/>
                </a:lnTo>
                <a:lnTo>
                  <a:pt x="167081" y="400824"/>
                </a:lnTo>
                <a:lnTo>
                  <a:pt x="170446" y="385305"/>
                </a:lnTo>
                <a:lnTo>
                  <a:pt x="173736" y="361048"/>
                </a:lnTo>
                <a:lnTo>
                  <a:pt x="175221" y="328828"/>
                </a:lnTo>
                <a:lnTo>
                  <a:pt x="178587" y="313410"/>
                </a:lnTo>
                <a:lnTo>
                  <a:pt x="188252" y="295262"/>
                </a:lnTo>
                <a:lnTo>
                  <a:pt x="203517" y="275424"/>
                </a:lnTo>
                <a:lnTo>
                  <a:pt x="218071" y="260642"/>
                </a:lnTo>
                <a:lnTo>
                  <a:pt x="219113" y="282092"/>
                </a:lnTo>
                <a:lnTo>
                  <a:pt x="219151" y="282829"/>
                </a:lnTo>
                <a:lnTo>
                  <a:pt x="220687" y="304126"/>
                </a:lnTo>
                <a:lnTo>
                  <a:pt x="224167" y="345046"/>
                </a:lnTo>
                <a:lnTo>
                  <a:pt x="225615" y="364515"/>
                </a:lnTo>
                <a:lnTo>
                  <a:pt x="225666" y="365302"/>
                </a:lnTo>
                <a:lnTo>
                  <a:pt x="226631" y="384200"/>
                </a:lnTo>
                <a:lnTo>
                  <a:pt x="226656" y="384657"/>
                </a:lnTo>
                <a:lnTo>
                  <a:pt x="227025" y="404495"/>
                </a:lnTo>
                <a:lnTo>
                  <a:pt x="227025" y="119075"/>
                </a:lnTo>
                <a:lnTo>
                  <a:pt x="210578" y="80619"/>
                </a:lnTo>
                <a:lnTo>
                  <a:pt x="177469" y="66217"/>
                </a:lnTo>
                <a:lnTo>
                  <a:pt x="153314" y="72618"/>
                </a:lnTo>
                <a:lnTo>
                  <a:pt x="96532" y="118059"/>
                </a:lnTo>
                <a:lnTo>
                  <a:pt x="68668" y="153276"/>
                </a:lnTo>
                <a:lnTo>
                  <a:pt x="33413" y="216941"/>
                </a:lnTo>
                <a:lnTo>
                  <a:pt x="16789" y="262115"/>
                </a:lnTo>
                <a:lnTo>
                  <a:pt x="4686" y="315366"/>
                </a:lnTo>
                <a:lnTo>
                  <a:pt x="0" y="376110"/>
                </a:lnTo>
                <a:lnTo>
                  <a:pt x="609" y="414070"/>
                </a:lnTo>
                <a:lnTo>
                  <a:pt x="622" y="415353"/>
                </a:lnTo>
                <a:lnTo>
                  <a:pt x="6032" y="470204"/>
                </a:lnTo>
                <a:lnTo>
                  <a:pt x="30899" y="516267"/>
                </a:lnTo>
                <a:lnTo>
                  <a:pt x="63957" y="525208"/>
                </a:lnTo>
                <a:lnTo>
                  <a:pt x="82029" y="523557"/>
                </a:lnTo>
                <a:lnTo>
                  <a:pt x="95288" y="519226"/>
                </a:lnTo>
                <a:lnTo>
                  <a:pt x="105295" y="513143"/>
                </a:lnTo>
                <a:lnTo>
                  <a:pt x="108115" y="510806"/>
                </a:lnTo>
                <a:lnTo>
                  <a:pt x="113512" y="506336"/>
                </a:lnTo>
                <a:lnTo>
                  <a:pt x="150507" y="487235"/>
                </a:lnTo>
                <a:lnTo>
                  <a:pt x="182689" y="479793"/>
                </a:lnTo>
                <a:lnTo>
                  <a:pt x="211950" y="466877"/>
                </a:lnTo>
                <a:lnTo>
                  <a:pt x="233210" y="443458"/>
                </a:lnTo>
                <a:lnTo>
                  <a:pt x="241427" y="404495"/>
                </a:lnTo>
                <a:lnTo>
                  <a:pt x="241058" y="384657"/>
                </a:lnTo>
                <a:lnTo>
                  <a:pt x="241046" y="384200"/>
                </a:lnTo>
                <a:lnTo>
                  <a:pt x="240093" y="365302"/>
                </a:lnTo>
                <a:lnTo>
                  <a:pt x="240055" y="364515"/>
                </a:lnTo>
                <a:lnTo>
                  <a:pt x="238696" y="346087"/>
                </a:lnTo>
                <a:lnTo>
                  <a:pt x="235216" y="305142"/>
                </a:lnTo>
                <a:lnTo>
                  <a:pt x="233591" y="282829"/>
                </a:lnTo>
                <a:lnTo>
                  <a:pt x="233540" y="282092"/>
                </a:lnTo>
                <a:lnTo>
                  <a:pt x="232422" y="259334"/>
                </a:lnTo>
                <a:lnTo>
                  <a:pt x="232206" y="247840"/>
                </a:lnTo>
                <a:lnTo>
                  <a:pt x="244843" y="237324"/>
                </a:lnTo>
                <a:lnTo>
                  <a:pt x="264160" y="224155"/>
                </a:lnTo>
                <a:lnTo>
                  <a:pt x="280060" y="215900"/>
                </a:lnTo>
                <a:lnTo>
                  <a:pt x="290982" y="213042"/>
                </a:lnTo>
                <a:lnTo>
                  <a:pt x="301891" y="215900"/>
                </a:lnTo>
                <a:lnTo>
                  <a:pt x="317804" y="224155"/>
                </a:lnTo>
                <a:lnTo>
                  <a:pt x="337121" y="237324"/>
                </a:lnTo>
                <a:lnTo>
                  <a:pt x="349758" y="247840"/>
                </a:lnTo>
                <a:lnTo>
                  <a:pt x="349567" y="258914"/>
                </a:lnTo>
                <a:lnTo>
                  <a:pt x="348424" y="282092"/>
                </a:lnTo>
                <a:lnTo>
                  <a:pt x="346824" y="304126"/>
                </a:lnTo>
                <a:lnTo>
                  <a:pt x="343331" y="345198"/>
                </a:lnTo>
                <a:lnTo>
                  <a:pt x="341909" y="364693"/>
                </a:lnTo>
                <a:lnTo>
                  <a:pt x="340906" y="384314"/>
                </a:lnTo>
                <a:lnTo>
                  <a:pt x="340537" y="404495"/>
                </a:lnTo>
                <a:lnTo>
                  <a:pt x="348742" y="443458"/>
                </a:lnTo>
                <a:lnTo>
                  <a:pt x="370014" y="466877"/>
                </a:lnTo>
                <a:lnTo>
                  <a:pt x="399262" y="479793"/>
                </a:lnTo>
                <a:lnTo>
                  <a:pt x="431457" y="487248"/>
                </a:lnTo>
                <a:lnTo>
                  <a:pt x="444296" y="490778"/>
                </a:lnTo>
                <a:lnTo>
                  <a:pt x="454126" y="495414"/>
                </a:lnTo>
                <a:lnTo>
                  <a:pt x="461632" y="500557"/>
                </a:lnTo>
                <a:lnTo>
                  <a:pt x="468464" y="506336"/>
                </a:lnTo>
                <a:lnTo>
                  <a:pt x="476669" y="513143"/>
                </a:lnTo>
                <a:lnTo>
                  <a:pt x="486689" y="519226"/>
                </a:lnTo>
                <a:lnTo>
                  <a:pt x="499935" y="523570"/>
                </a:lnTo>
                <a:lnTo>
                  <a:pt x="518007" y="525221"/>
                </a:lnTo>
                <a:lnTo>
                  <a:pt x="536295" y="523011"/>
                </a:lnTo>
                <a:lnTo>
                  <a:pt x="570890" y="488569"/>
                </a:lnTo>
                <a:lnTo>
                  <a:pt x="579374" y="446278"/>
                </a:lnTo>
                <a:lnTo>
                  <a:pt x="581329" y="415378"/>
                </a:lnTo>
                <a:lnTo>
                  <a:pt x="581964" y="376123"/>
                </a:lnTo>
                <a:close/>
              </a:path>
            </a:pathLst>
          </a:custGeom>
          <a:solidFill>
            <a:srgbClr val="00263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object 2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124200" y="7421108"/>
            <a:ext cx="1532207" cy="2637291"/>
          </a:xfrm>
          <a:prstGeom prst="rect">
            <a:avLst/>
          </a:prstGeom>
        </p:spPr>
      </p:pic>
      <p:sp>
        <p:nvSpPr>
          <p:cNvPr id="30" name="object 30"/>
          <p:cNvSpPr/>
          <p:nvPr/>
        </p:nvSpPr>
        <p:spPr>
          <a:xfrm>
            <a:off x="0" y="9918700"/>
            <a:ext cx="7772400" cy="139700"/>
          </a:xfrm>
          <a:custGeom>
            <a:avLst/>
            <a:gdLst/>
            <a:ahLst/>
            <a:cxnLst/>
            <a:rect l="l" t="t" r="r" b="b"/>
            <a:pathLst>
              <a:path w="7772400" h="139700">
                <a:moveTo>
                  <a:pt x="7772400" y="0"/>
                </a:moveTo>
                <a:lnTo>
                  <a:pt x="0" y="0"/>
                </a:lnTo>
                <a:lnTo>
                  <a:pt x="0" y="139700"/>
                </a:lnTo>
                <a:lnTo>
                  <a:pt x="7772400" y="139700"/>
                </a:lnTo>
                <a:lnTo>
                  <a:pt x="7772400" y="0"/>
                </a:lnTo>
                <a:close/>
              </a:path>
            </a:pathLst>
          </a:custGeom>
          <a:solidFill>
            <a:srgbClr val="5523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05193" y="7563104"/>
            <a:ext cx="32384" cy="0"/>
          </a:xfrm>
          <a:custGeom>
            <a:avLst/>
            <a:gdLst/>
            <a:ahLst/>
            <a:cxnLst/>
            <a:rect l="l" t="t" r="r" b="b"/>
            <a:pathLst>
              <a:path w="32385">
                <a:moveTo>
                  <a:pt x="0" y="0"/>
                </a:moveTo>
                <a:lnTo>
                  <a:pt x="31953" y="0"/>
                </a:lnTo>
              </a:path>
            </a:pathLst>
          </a:custGeom>
          <a:ln w="25400">
            <a:solidFill>
              <a:srgbClr val="26596B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81000" y="7391400"/>
            <a:ext cx="2819400" cy="45719"/>
          </a:xfrm>
          <a:custGeom>
            <a:avLst/>
            <a:gdLst/>
            <a:ahLst/>
            <a:cxnLst/>
            <a:rect l="l" t="t" r="r" b="b"/>
            <a:pathLst>
              <a:path w="2238375">
                <a:moveTo>
                  <a:pt x="2237905" y="0"/>
                </a:moveTo>
                <a:lnTo>
                  <a:pt x="0" y="0"/>
                </a:lnTo>
              </a:path>
            </a:pathLst>
          </a:custGeom>
          <a:ln w="25400">
            <a:solidFill>
              <a:srgbClr val="26596B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37386" y="7454900"/>
            <a:ext cx="45719" cy="1489075"/>
          </a:xfrm>
          <a:custGeom>
            <a:avLst/>
            <a:gdLst/>
            <a:ahLst/>
            <a:cxnLst/>
            <a:rect l="l" t="t" r="r" b="b"/>
            <a:pathLst>
              <a:path h="1228090">
                <a:moveTo>
                  <a:pt x="0" y="0"/>
                </a:moveTo>
                <a:lnTo>
                  <a:pt x="0" y="1227467"/>
                </a:lnTo>
              </a:path>
            </a:pathLst>
          </a:custGeom>
          <a:ln w="25400">
            <a:solidFill>
              <a:srgbClr val="26596B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28625" y="8991600"/>
            <a:ext cx="2724150" cy="63500"/>
          </a:xfrm>
          <a:custGeom>
            <a:avLst/>
            <a:gdLst/>
            <a:ahLst/>
            <a:cxnLst/>
            <a:rect l="l" t="t" r="r" b="b"/>
            <a:pathLst>
              <a:path w="2238375">
                <a:moveTo>
                  <a:pt x="0" y="0"/>
                </a:moveTo>
                <a:lnTo>
                  <a:pt x="2237905" y="0"/>
                </a:lnTo>
              </a:path>
            </a:pathLst>
          </a:custGeom>
          <a:ln w="25400">
            <a:solidFill>
              <a:srgbClr val="26596B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276600" y="7543800"/>
            <a:ext cx="457200" cy="45719"/>
          </a:xfrm>
          <a:custGeom>
            <a:avLst/>
            <a:gdLst/>
            <a:ahLst/>
            <a:cxnLst/>
            <a:rect l="l" t="t" r="r" b="b"/>
            <a:pathLst>
              <a:path w="575945">
                <a:moveTo>
                  <a:pt x="0" y="0"/>
                </a:moveTo>
                <a:lnTo>
                  <a:pt x="575564" y="0"/>
                </a:lnTo>
              </a:path>
            </a:pathLst>
          </a:custGeom>
          <a:ln w="25400">
            <a:solidFill>
              <a:srgbClr val="26596B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4800600" y="7772734"/>
            <a:ext cx="2776221" cy="1753878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12700" marR="5080">
              <a:lnSpc>
                <a:spcPts val="2500"/>
              </a:lnSpc>
              <a:spcBef>
                <a:spcPts val="525"/>
              </a:spcBef>
            </a:pPr>
            <a:r>
              <a:rPr lang="en-US" sz="2400" b="1" spc="-10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Usted</a:t>
            </a:r>
            <a:r>
              <a:rPr lang="en-US" sz="2400" b="1" spc="-10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2400" b="1" spc="-10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tiene</a:t>
            </a:r>
            <a:r>
              <a:rPr lang="en-US" sz="2400" b="1" spc="-10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2400" b="1" spc="-10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el</a:t>
            </a:r>
            <a:r>
              <a:rPr lang="en-US" sz="2400" b="1" spc="-10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2400" b="1" spc="-10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poder</a:t>
            </a:r>
            <a:r>
              <a:rPr lang="en-US" sz="2400" b="1" spc="-10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de </a:t>
            </a:r>
            <a:r>
              <a:rPr lang="en-US" sz="2400" b="1" spc="-10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proteger</a:t>
            </a:r>
            <a:r>
              <a:rPr lang="en-US" sz="2400" b="1" spc="-10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a </a:t>
            </a:r>
            <a:r>
              <a:rPr lang="en-US" sz="2400" b="1" spc="-10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su</a:t>
            </a:r>
            <a:r>
              <a:rPr lang="en-US" sz="2400" b="1" spc="-10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2400" b="1" spc="-10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hijo</a:t>
            </a:r>
            <a:r>
              <a:rPr sz="2400" b="1" spc="-10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.</a:t>
            </a:r>
            <a:endParaRPr sz="2400" b="1" spc="-100" dirty="0">
              <a:latin typeface="DIN" pitchFamily="2" charset="77"/>
              <a:cs typeface="Trebuchet MS"/>
            </a:endParaRPr>
          </a:p>
          <a:p>
            <a:pPr marL="36830">
              <a:lnSpc>
                <a:spcPct val="110000"/>
              </a:lnSpc>
              <a:spcBef>
                <a:spcPts val="965"/>
              </a:spcBef>
            </a:pP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Dele a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su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hijo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una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protección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segura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y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duradera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contra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el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sarampión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al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asegurarse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de que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reciba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la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vacuna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contra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el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sarampión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, las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paperas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y la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rubéola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(MMR,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por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sus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siglas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en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español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).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Consulte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con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su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médico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.</a:t>
            </a:r>
            <a:endParaRPr sz="1100" dirty="0">
              <a:latin typeface="Georgia" panose="02040502050405020303" pitchFamily="18" charset="0"/>
              <a:cs typeface="Palatino Linotype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27881" y="4953000"/>
            <a:ext cx="7063520" cy="831638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65"/>
              </a:spcBef>
            </a:pPr>
            <a:r>
              <a:rPr lang="en-US" sz="2400" b="1" spc="-4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El </a:t>
            </a:r>
            <a:r>
              <a:rPr lang="en-US" sz="2400" b="1" spc="-4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sarampión</a:t>
            </a:r>
            <a:r>
              <a:rPr lang="en-US" sz="2400" b="1" spc="-4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2400" b="1" spc="-40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puede</a:t>
            </a:r>
            <a:r>
              <a:rPr lang="en-US" sz="2400" b="1" spc="-40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ser grave.</a:t>
            </a:r>
          </a:p>
          <a:p>
            <a:pPr marL="12700">
              <a:lnSpc>
                <a:spcPct val="100000"/>
              </a:lnSpc>
              <a:spcBef>
                <a:spcPts val="465"/>
              </a:spcBef>
            </a:pP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El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sarampión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puede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causar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complicaciones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graves de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salud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,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como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neumonía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,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inflamación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del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cerebro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(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encefalitis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) e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incluso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la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muerte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. </a:t>
            </a:r>
            <a:endParaRPr sz="1100" dirty="0">
              <a:latin typeface="Georgia" panose="02040502050405020303" pitchFamily="18" charset="0"/>
              <a:cs typeface="Palatino Linotype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0" y="2222383"/>
            <a:ext cx="7772400" cy="101600"/>
          </a:xfrm>
          <a:custGeom>
            <a:avLst/>
            <a:gdLst/>
            <a:ahLst/>
            <a:cxnLst/>
            <a:rect l="l" t="t" r="r" b="b"/>
            <a:pathLst>
              <a:path w="7772400" h="101600">
                <a:moveTo>
                  <a:pt x="0" y="0"/>
                </a:moveTo>
                <a:lnTo>
                  <a:pt x="0" y="101600"/>
                </a:lnTo>
                <a:lnTo>
                  <a:pt x="7772399" y="101600"/>
                </a:lnTo>
                <a:lnTo>
                  <a:pt x="777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2FB1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2333815" y="4174706"/>
            <a:ext cx="953427" cy="469616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en-US" sz="1100" b="1" spc="-10" dirty="0" err="1">
                <a:solidFill>
                  <a:srgbClr val="231F20"/>
                </a:solidFill>
                <a:latin typeface="DIN" pitchFamily="2" charset="77"/>
                <a:cs typeface="Calibri"/>
              </a:rPr>
              <a:t>Fiebre</a:t>
            </a:r>
            <a:r>
              <a:rPr lang="en-US" sz="1100" b="1" spc="-10" dirty="0">
                <a:solidFill>
                  <a:srgbClr val="231F20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10" dirty="0" err="1">
                <a:solidFill>
                  <a:srgbClr val="231F20"/>
                </a:solidFill>
                <a:latin typeface="DIN" pitchFamily="2" charset="77"/>
                <a:cs typeface="Calibri"/>
              </a:rPr>
              <a:t>alta</a:t>
            </a:r>
            <a:endParaRPr lang="en-US" sz="1100" b="1" spc="-10" dirty="0">
              <a:solidFill>
                <a:srgbClr val="231F20"/>
              </a:solidFill>
              <a:latin typeface="DIN" pitchFamily="2" charset="77"/>
              <a:cs typeface="Calibri"/>
            </a:endParaRPr>
          </a:p>
          <a:p>
            <a:pPr algn="ctr"/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</a:rPr>
              <a:t>(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</a:rPr>
              <a:t>puede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</a:rPr>
              <a:t>subir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</a:rPr>
              <a:t> hasta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</a:rPr>
              <a:t>más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</a:rPr>
              <a:t> de 104 °F)</a:t>
            </a:r>
          </a:p>
        </p:txBody>
      </p:sp>
      <p:grpSp>
        <p:nvGrpSpPr>
          <p:cNvPr id="48" name="object 48"/>
          <p:cNvGrpSpPr/>
          <p:nvPr/>
        </p:nvGrpSpPr>
        <p:grpSpPr>
          <a:xfrm>
            <a:off x="2428051" y="3440406"/>
            <a:ext cx="710565" cy="710565"/>
            <a:chOff x="2428051" y="3506772"/>
            <a:chExt cx="710565" cy="710565"/>
          </a:xfrm>
        </p:grpSpPr>
        <p:sp>
          <p:nvSpPr>
            <p:cNvPr id="49" name="object 49"/>
            <p:cNvSpPr/>
            <p:nvPr/>
          </p:nvSpPr>
          <p:spPr>
            <a:xfrm>
              <a:off x="2428051" y="3506772"/>
              <a:ext cx="710565" cy="710565"/>
            </a:xfrm>
            <a:custGeom>
              <a:avLst/>
              <a:gdLst/>
              <a:ahLst/>
              <a:cxnLst/>
              <a:rect l="l" t="t" r="r" b="b"/>
              <a:pathLst>
                <a:path w="710564" h="710564">
                  <a:moveTo>
                    <a:pt x="355168" y="0"/>
                  </a:moveTo>
                  <a:lnTo>
                    <a:pt x="306974" y="3242"/>
                  </a:lnTo>
                  <a:lnTo>
                    <a:pt x="260751" y="12686"/>
                  </a:lnTo>
                  <a:lnTo>
                    <a:pt x="216921" y="27909"/>
                  </a:lnTo>
                  <a:lnTo>
                    <a:pt x="175909" y="48488"/>
                  </a:lnTo>
                  <a:lnTo>
                    <a:pt x="138136" y="73999"/>
                  </a:lnTo>
                  <a:lnTo>
                    <a:pt x="104027" y="104020"/>
                  </a:lnTo>
                  <a:lnTo>
                    <a:pt x="74004" y="138128"/>
                  </a:lnTo>
                  <a:lnTo>
                    <a:pt x="48491" y="175899"/>
                  </a:lnTo>
                  <a:lnTo>
                    <a:pt x="27911" y="216911"/>
                  </a:lnTo>
                  <a:lnTo>
                    <a:pt x="12687" y="260739"/>
                  </a:lnTo>
                  <a:lnTo>
                    <a:pt x="3242" y="306962"/>
                  </a:lnTo>
                  <a:lnTo>
                    <a:pt x="0" y="355155"/>
                  </a:lnTo>
                  <a:lnTo>
                    <a:pt x="3242" y="403349"/>
                  </a:lnTo>
                  <a:lnTo>
                    <a:pt x="12687" y="449572"/>
                  </a:lnTo>
                  <a:lnTo>
                    <a:pt x="27911" y="493401"/>
                  </a:lnTo>
                  <a:lnTo>
                    <a:pt x="48491" y="534414"/>
                  </a:lnTo>
                  <a:lnTo>
                    <a:pt x="74004" y="572187"/>
                  </a:lnTo>
                  <a:lnTo>
                    <a:pt x="104027" y="606296"/>
                  </a:lnTo>
                  <a:lnTo>
                    <a:pt x="138136" y="636319"/>
                  </a:lnTo>
                  <a:lnTo>
                    <a:pt x="175909" y="661832"/>
                  </a:lnTo>
                  <a:lnTo>
                    <a:pt x="216921" y="682412"/>
                  </a:lnTo>
                  <a:lnTo>
                    <a:pt x="260751" y="697636"/>
                  </a:lnTo>
                  <a:lnTo>
                    <a:pt x="306974" y="707081"/>
                  </a:lnTo>
                  <a:lnTo>
                    <a:pt x="355168" y="710323"/>
                  </a:lnTo>
                  <a:lnTo>
                    <a:pt x="403361" y="707081"/>
                  </a:lnTo>
                  <a:lnTo>
                    <a:pt x="449585" y="697636"/>
                  </a:lnTo>
                  <a:lnTo>
                    <a:pt x="493414" y="682412"/>
                  </a:lnTo>
                  <a:lnTo>
                    <a:pt x="534427" y="661832"/>
                  </a:lnTo>
                  <a:lnTo>
                    <a:pt x="572199" y="636319"/>
                  </a:lnTo>
                  <a:lnTo>
                    <a:pt x="606309" y="606296"/>
                  </a:lnTo>
                  <a:lnTo>
                    <a:pt x="636331" y="572187"/>
                  </a:lnTo>
                  <a:lnTo>
                    <a:pt x="661844" y="534414"/>
                  </a:lnTo>
                  <a:lnTo>
                    <a:pt x="682425" y="493401"/>
                  </a:lnTo>
                  <a:lnTo>
                    <a:pt x="697649" y="449572"/>
                  </a:lnTo>
                  <a:lnTo>
                    <a:pt x="707094" y="403349"/>
                  </a:lnTo>
                  <a:lnTo>
                    <a:pt x="710336" y="355155"/>
                  </a:lnTo>
                  <a:lnTo>
                    <a:pt x="707094" y="306962"/>
                  </a:lnTo>
                  <a:lnTo>
                    <a:pt x="697649" y="260739"/>
                  </a:lnTo>
                  <a:lnTo>
                    <a:pt x="682425" y="216911"/>
                  </a:lnTo>
                  <a:lnTo>
                    <a:pt x="661844" y="175899"/>
                  </a:lnTo>
                  <a:lnTo>
                    <a:pt x="636331" y="138128"/>
                  </a:lnTo>
                  <a:lnTo>
                    <a:pt x="606309" y="104020"/>
                  </a:lnTo>
                  <a:lnTo>
                    <a:pt x="572199" y="73999"/>
                  </a:lnTo>
                  <a:lnTo>
                    <a:pt x="534427" y="48488"/>
                  </a:lnTo>
                  <a:lnTo>
                    <a:pt x="493414" y="27909"/>
                  </a:lnTo>
                  <a:lnTo>
                    <a:pt x="449585" y="12686"/>
                  </a:lnTo>
                  <a:lnTo>
                    <a:pt x="403361" y="3242"/>
                  </a:lnTo>
                  <a:lnTo>
                    <a:pt x="355168" y="0"/>
                  </a:lnTo>
                  <a:close/>
                </a:path>
              </a:pathLst>
            </a:custGeom>
            <a:solidFill>
              <a:srgbClr val="D6E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02119" y="3702433"/>
              <a:ext cx="158403" cy="158394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572218" y="4001190"/>
              <a:ext cx="89549" cy="89557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2618615" y="3657451"/>
              <a:ext cx="387350" cy="387350"/>
            </a:xfrm>
            <a:custGeom>
              <a:avLst/>
              <a:gdLst/>
              <a:ahLst/>
              <a:cxnLst/>
              <a:rect l="l" t="t" r="r" b="b"/>
              <a:pathLst>
                <a:path w="387350" h="387350">
                  <a:moveTo>
                    <a:pt x="36487" y="386892"/>
                  </a:moveTo>
                  <a:lnTo>
                    <a:pt x="77360" y="355606"/>
                  </a:lnTo>
                  <a:lnTo>
                    <a:pt x="118490" y="333425"/>
                  </a:lnTo>
                  <a:lnTo>
                    <a:pt x="181721" y="304769"/>
                  </a:lnTo>
                  <a:lnTo>
                    <a:pt x="208073" y="291383"/>
                  </a:lnTo>
                  <a:lnTo>
                    <a:pt x="232625" y="271970"/>
                  </a:lnTo>
                  <a:lnTo>
                    <a:pt x="362483" y="142100"/>
                  </a:lnTo>
                  <a:lnTo>
                    <a:pt x="380780" y="114566"/>
                  </a:lnTo>
                  <a:lnTo>
                    <a:pt x="386883" y="83242"/>
                  </a:lnTo>
                  <a:lnTo>
                    <a:pt x="380789" y="51917"/>
                  </a:lnTo>
                  <a:lnTo>
                    <a:pt x="362496" y="24383"/>
                  </a:lnTo>
                  <a:lnTo>
                    <a:pt x="334958" y="6092"/>
                  </a:lnTo>
                  <a:lnTo>
                    <a:pt x="303637" y="0"/>
                  </a:lnTo>
                  <a:lnTo>
                    <a:pt x="272316" y="6099"/>
                  </a:lnTo>
                  <a:lnTo>
                    <a:pt x="114960" y="154279"/>
                  </a:lnTo>
                  <a:lnTo>
                    <a:pt x="82161" y="205212"/>
                  </a:lnTo>
                  <a:lnTo>
                    <a:pt x="69813" y="234650"/>
                  </a:lnTo>
                  <a:lnTo>
                    <a:pt x="53505" y="268452"/>
                  </a:lnTo>
                  <a:lnTo>
                    <a:pt x="42437" y="289144"/>
                  </a:lnTo>
                  <a:lnTo>
                    <a:pt x="30686" y="310095"/>
                  </a:lnTo>
                  <a:lnTo>
                    <a:pt x="16968" y="330713"/>
                  </a:lnTo>
                  <a:lnTo>
                    <a:pt x="0" y="350405"/>
                  </a:lnTo>
                </a:path>
              </a:pathLst>
            </a:custGeom>
            <a:ln w="1332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756802" y="3903792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0" y="0"/>
                  </a:moveTo>
                  <a:lnTo>
                    <a:pt x="2349" y="2362"/>
                  </a:lnTo>
                </a:path>
              </a:pathLst>
            </a:custGeom>
            <a:ln w="1332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532804" y="3695075"/>
              <a:ext cx="148948" cy="221437"/>
            </a:xfrm>
            <a:prstGeom prst="rect">
              <a:avLst/>
            </a:prstGeom>
          </p:spPr>
        </p:pic>
      </p:grpSp>
      <p:sp>
        <p:nvSpPr>
          <p:cNvPr id="55" name="object 55"/>
          <p:cNvSpPr txBox="1"/>
          <p:nvPr/>
        </p:nvSpPr>
        <p:spPr>
          <a:xfrm>
            <a:off x="6379508" y="4174706"/>
            <a:ext cx="1170940" cy="637803"/>
          </a:xfrm>
          <a:prstGeom prst="rect">
            <a:avLst/>
          </a:prstGeom>
        </p:spPr>
        <p:txBody>
          <a:bodyPr vert="horz" wrap="square" lIns="0" tIns="6350" rIns="0" bIns="0" rtlCol="0">
            <a:noAutofit/>
          </a:bodyPr>
          <a:lstStyle/>
          <a:p>
            <a:pPr marR="5080" algn="ctr">
              <a:lnSpc>
                <a:spcPct val="110300"/>
              </a:lnSpc>
              <a:spcBef>
                <a:spcPts val="50"/>
              </a:spcBef>
            </a:pPr>
            <a:r>
              <a:rPr lang="en-US" sz="1100" b="1" spc="-10" dirty="0" err="1">
                <a:solidFill>
                  <a:srgbClr val="231F20"/>
                </a:solidFill>
                <a:latin typeface="DIN" pitchFamily="2" charset="77"/>
                <a:cs typeface="Calibri"/>
              </a:rPr>
              <a:t>Sarpullido</a:t>
            </a:r>
            <a:b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</a:rPr>
            </a:b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</a:rPr>
              <a:t>(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</a:rPr>
              <a:t>aparece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</a:rPr>
              <a:t> de 3 a 5 días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</a:rPr>
              <a:t>después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</a:rPr>
              <a:t> del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</a:rPr>
              <a:t>inicio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</a:rPr>
              <a:t> de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</a:rPr>
              <a:t>los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</a:rPr>
              <a:t>síntomas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</a:rPr>
              <a:t>)</a:t>
            </a:r>
          </a:p>
        </p:txBody>
      </p:sp>
      <p:grpSp>
        <p:nvGrpSpPr>
          <p:cNvPr id="56" name="object 56"/>
          <p:cNvGrpSpPr/>
          <p:nvPr/>
        </p:nvGrpSpPr>
        <p:grpSpPr>
          <a:xfrm>
            <a:off x="6594266" y="3440406"/>
            <a:ext cx="710565" cy="710565"/>
            <a:chOff x="6594266" y="3506772"/>
            <a:chExt cx="710565" cy="710565"/>
          </a:xfrm>
        </p:grpSpPr>
        <p:sp>
          <p:nvSpPr>
            <p:cNvPr id="57" name="object 57"/>
            <p:cNvSpPr/>
            <p:nvPr/>
          </p:nvSpPr>
          <p:spPr>
            <a:xfrm>
              <a:off x="6594266" y="3506772"/>
              <a:ext cx="710565" cy="710565"/>
            </a:xfrm>
            <a:custGeom>
              <a:avLst/>
              <a:gdLst/>
              <a:ahLst/>
              <a:cxnLst/>
              <a:rect l="l" t="t" r="r" b="b"/>
              <a:pathLst>
                <a:path w="710565" h="710564">
                  <a:moveTo>
                    <a:pt x="355168" y="0"/>
                  </a:moveTo>
                  <a:lnTo>
                    <a:pt x="306974" y="3242"/>
                  </a:lnTo>
                  <a:lnTo>
                    <a:pt x="260751" y="12686"/>
                  </a:lnTo>
                  <a:lnTo>
                    <a:pt x="216921" y="27909"/>
                  </a:lnTo>
                  <a:lnTo>
                    <a:pt x="175909" y="48488"/>
                  </a:lnTo>
                  <a:lnTo>
                    <a:pt x="138136" y="73999"/>
                  </a:lnTo>
                  <a:lnTo>
                    <a:pt x="104027" y="104020"/>
                  </a:lnTo>
                  <a:lnTo>
                    <a:pt x="74004" y="138128"/>
                  </a:lnTo>
                  <a:lnTo>
                    <a:pt x="48491" y="175899"/>
                  </a:lnTo>
                  <a:lnTo>
                    <a:pt x="27911" y="216911"/>
                  </a:lnTo>
                  <a:lnTo>
                    <a:pt x="12687" y="260739"/>
                  </a:lnTo>
                  <a:lnTo>
                    <a:pt x="3242" y="306962"/>
                  </a:lnTo>
                  <a:lnTo>
                    <a:pt x="0" y="355155"/>
                  </a:lnTo>
                  <a:lnTo>
                    <a:pt x="3242" y="403349"/>
                  </a:lnTo>
                  <a:lnTo>
                    <a:pt x="12687" y="449572"/>
                  </a:lnTo>
                  <a:lnTo>
                    <a:pt x="27911" y="493401"/>
                  </a:lnTo>
                  <a:lnTo>
                    <a:pt x="48491" y="534414"/>
                  </a:lnTo>
                  <a:lnTo>
                    <a:pt x="74004" y="572187"/>
                  </a:lnTo>
                  <a:lnTo>
                    <a:pt x="104027" y="606296"/>
                  </a:lnTo>
                  <a:lnTo>
                    <a:pt x="138136" y="636319"/>
                  </a:lnTo>
                  <a:lnTo>
                    <a:pt x="175909" y="661832"/>
                  </a:lnTo>
                  <a:lnTo>
                    <a:pt x="216921" y="682412"/>
                  </a:lnTo>
                  <a:lnTo>
                    <a:pt x="260751" y="697636"/>
                  </a:lnTo>
                  <a:lnTo>
                    <a:pt x="306974" y="707081"/>
                  </a:lnTo>
                  <a:lnTo>
                    <a:pt x="355168" y="710323"/>
                  </a:lnTo>
                  <a:lnTo>
                    <a:pt x="403361" y="707081"/>
                  </a:lnTo>
                  <a:lnTo>
                    <a:pt x="449585" y="697636"/>
                  </a:lnTo>
                  <a:lnTo>
                    <a:pt x="493414" y="682412"/>
                  </a:lnTo>
                  <a:lnTo>
                    <a:pt x="534427" y="661832"/>
                  </a:lnTo>
                  <a:lnTo>
                    <a:pt x="572199" y="636319"/>
                  </a:lnTo>
                  <a:lnTo>
                    <a:pt x="606309" y="606296"/>
                  </a:lnTo>
                  <a:lnTo>
                    <a:pt x="636331" y="572187"/>
                  </a:lnTo>
                  <a:lnTo>
                    <a:pt x="661844" y="534414"/>
                  </a:lnTo>
                  <a:lnTo>
                    <a:pt x="682425" y="493401"/>
                  </a:lnTo>
                  <a:lnTo>
                    <a:pt x="697649" y="449572"/>
                  </a:lnTo>
                  <a:lnTo>
                    <a:pt x="707094" y="403349"/>
                  </a:lnTo>
                  <a:lnTo>
                    <a:pt x="710336" y="355155"/>
                  </a:lnTo>
                  <a:lnTo>
                    <a:pt x="707094" y="306962"/>
                  </a:lnTo>
                  <a:lnTo>
                    <a:pt x="697649" y="260739"/>
                  </a:lnTo>
                  <a:lnTo>
                    <a:pt x="682425" y="216911"/>
                  </a:lnTo>
                  <a:lnTo>
                    <a:pt x="661844" y="175899"/>
                  </a:lnTo>
                  <a:lnTo>
                    <a:pt x="636331" y="138128"/>
                  </a:lnTo>
                  <a:lnTo>
                    <a:pt x="606309" y="104020"/>
                  </a:lnTo>
                  <a:lnTo>
                    <a:pt x="572199" y="73999"/>
                  </a:lnTo>
                  <a:lnTo>
                    <a:pt x="534427" y="48488"/>
                  </a:lnTo>
                  <a:lnTo>
                    <a:pt x="493414" y="27909"/>
                  </a:lnTo>
                  <a:lnTo>
                    <a:pt x="449585" y="12686"/>
                  </a:lnTo>
                  <a:lnTo>
                    <a:pt x="403361" y="3242"/>
                  </a:lnTo>
                  <a:lnTo>
                    <a:pt x="355168" y="0"/>
                  </a:lnTo>
                  <a:close/>
                </a:path>
              </a:pathLst>
            </a:custGeom>
            <a:solidFill>
              <a:srgbClr val="D6E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832498" y="3855502"/>
              <a:ext cx="83185" cy="21590"/>
            </a:xfrm>
            <a:custGeom>
              <a:avLst/>
              <a:gdLst/>
              <a:ahLst/>
              <a:cxnLst/>
              <a:rect l="l" t="t" r="r" b="b"/>
              <a:pathLst>
                <a:path w="83184" h="21589">
                  <a:moveTo>
                    <a:pt x="82905" y="0"/>
                  </a:moveTo>
                  <a:lnTo>
                    <a:pt x="72096" y="12229"/>
                  </a:lnTo>
                  <a:lnTo>
                    <a:pt x="64109" y="18476"/>
                  </a:lnTo>
                  <a:lnTo>
                    <a:pt x="54998" y="20778"/>
                  </a:lnTo>
                  <a:lnTo>
                    <a:pt x="40817" y="21107"/>
                  </a:lnTo>
                  <a:lnTo>
                    <a:pt x="24286" y="17819"/>
                  </a:lnTo>
                  <a:lnTo>
                    <a:pt x="11383" y="10585"/>
                  </a:lnTo>
                  <a:lnTo>
                    <a:pt x="2993" y="3351"/>
                  </a:lnTo>
                  <a:lnTo>
                    <a:pt x="0" y="63"/>
                  </a:lnTo>
                </a:path>
              </a:pathLst>
            </a:custGeom>
            <a:ln w="1064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987294" y="3855502"/>
              <a:ext cx="83185" cy="21590"/>
            </a:xfrm>
            <a:custGeom>
              <a:avLst/>
              <a:gdLst/>
              <a:ahLst/>
              <a:cxnLst/>
              <a:rect l="l" t="t" r="r" b="b"/>
              <a:pathLst>
                <a:path w="83184" h="21589">
                  <a:moveTo>
                    <a:pt x="82905" y="0"/>
                  </a:moveTo>
                  <a:lnTo>
                    <a:pt x="72845" y="12229"/>
                  </a:lnTo>
                  <a:lnTo>
                    <a:pt x="65241" y="18476"/>
                  </a:lnTo>
                  <a:lnTo>
                    <a:pt x="56268" y="20778"/>
                  </a:lnTo>
                  <a:lnTo>
                    <a:pt x="42100" y="21107"/>
                  </a:lnTo>
                  <a:lnTo>
                    <a:pt x="25374" y="17819"/>
                  </a:lnTo>
                  <a:lnTo>
                    <a:pt x="12030" y="10585"/>
                  </a:lnTo>
                  <a:lnTo>
                    <a:pt x="3195" y="3351"/>
                  </a:lnTo>
                  <a:lnTo>
                    <a:pt x="0" y="63"/>
                  </a:lnTo>
                </a:path>
              </a:pathLst>
            </a:custGeom>
            <a:ln w="1064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764311" y="3593693"/>
              <a:ext cx="374650" cy="525145"/>
            </a:xfrm>
            <a:custGeom>
              <a:avLst/>
              <a:gdLst/>
              <a:ahLst/>
              <a:cxnLst/>
              <a:rect l="l" t="t" r="r" b="b"/>
              <a:pathLst>
                <a:path w="374650" h="525145">
                  <a:moveTo>
                    <a:pt x="374205" y="265379"/>
                  </a:moveTo>
                  <a:lnTo>
                    <a:pt x="369993" y="317673"/>
                  </a:lnTo>
                  <a:lnTo>
                    <a:pt x="358092" y="366381"/>
                  </a:lnTo>
                  <a:lnTo>
                    <a:pt x="339609" y="410458"/>
                  </a:lnTo>
                  <a:lnTo>
                    <a:pt x="315647" y="448862"/>
                  </a:lnTo>
                  <a:lnTo>
                    <a:pt x="287311" y="480548"/>
                  </a:lnTo>
                  <a:lnTo>
                    <a:pt x="255706" y="504473"/>
                  </a:lnTo>
                  <a:lnTo>
                    <a:pt x="187109" y="524865"/>
                  </a:lnTo>
                  <a:lnTo>
                    <a:pt x="152276" y="519593"/>
                  </a:lnTo>
                  <a:lnTo>
                    <a:pt x="86897" y="480548"/>
                  </a:lnTo>
                  <a:lnTo>
                    <a:pt x="58559" y="448862"/>
                  </a:lnTo>
                  <a:lnTo>
                    <a:pt x="34596" y="410458"/>
                  </a:lnTo>
                  <a:lnTo>
                    <a:pt x="16112" y="366381"/>
                  </a:lnTo>
                  <a:lnTo>
                    <a:pt x="4212" y="317673"/>
                  </a:lnTo>
                  <a:lnTo>
                    <a:pt x="0" y="265379"/>
                  </a:lnTo>
                  <a:lnTo>
                    <a:pt x="1516" y="212831"/>
                  </a:lnTo>
                  <a:lnTo>
                    <a:pt x="6868" y="163456"/>
                  </a:lnTo>
                  <a:lnTo>
                    <a:pt x="17264" y="118434"/>
                  </a:lnTo>
                  <a:lnTo>
                    <a:pt x="33909" y="78949"/>
                  </a:lnTo>
                  <a:lnTo>
                    <a:pt x="58009" y="46181"/>
                  </a:lnTo>
                  <a:lnTo>
                    <a:pt x="90772" y="21312"/>
                  </a:lnTo>
                  <a:lnTo>
                    <a:pt x="133403" y="5525"/>
                  </a:lnTo>
                  <a:lnTo>
                    <a:pt x="187109" y="0"/>
                  </a:lnTo>
                  <a:lnTo>
                    <a:pt x="240810" y="5525"/>
                  </a:lnTo>
                  <a:lnTo>
                    <a:pt x="283438" y="21312"/>
                  </a:lnTo>
                  <a:lnTo>
                    <a:pt x="316199" y="46181"/>
                  </a:lnTo>
                  <a:lnTo>
                    <a:pt x="340298" y="78949"/>
                  </a:lnTo>
                  <a:lnTo>
                    <a:pt x="356941" y="118434"/>
                  </a:lnTo>
                  <a:lnTo>
                    <a:pt x="367336" y="163456"/>
                  </a:lnTo>
                  <a:lnTo>
                    <a:pt x="372689" y="212831"/>
                  </a:lnTo>
                  <a:lnTo>
                    <a:pt x="374205" y="265379"/>
                  </a:lnTo>
                  <a:close/>
                </a:path>
              </a:pathLst>
            </a:custGeom>
            <a:ln w="14185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7129049" y="3829583"/>
              <a:ext cx="47625" cy="116205"/>
            </a:xfrm>
            <a:custGeom>
              <a:avLst/>
              <a:gdLst/>
              <a:ahLst/>
              <a:cxnLst/>
              <a:rect l="l" t="t" r="r" b="b"/>
              <a:pathLst>
                <a:path w="47625" h="116204">
                  <a:moveTo>
                    <a:pt x="0" y="116152"/>
                  </a:moveTo>
                  <a:lnTo>
                    <a:pt x="27261" y="94193"/>
                  </a:lnTo>
                  <a:lnTo>
                    <a:pt x="41260" y="78308"/>
                  </a:lnTo>
                  <a:lnTo>
                    <a:pt x="46418" y="60786"/>
                  </a:lnTo>
                  <a:lnTo>
                    <a:pt x="47155" y="33920"/>
                  </a:lnTo>
                  <a:lnTo>
                    <a:pt x="41706" y="9646"/>
                  </a:lnTo>
                  <a:lnTo>
                    <a:pt x="29718" y="562"/>
                  </a:lnTo>
                  <a:lnTo>
                    <a:pt x="17729" y="0"/>
                  </a:lnTo>
                  <a:lnTo>
                    <a:pt x="12280" y="1294"/>
                  </a:lnTo>
                </a:path>
              </a:pathLst>
            </a:custGeom>
            <a:ln w="14185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726497" y="3829583"/>
              <a:ext cx="47625" cy="116205"/>
            </a:xfrm>
            <a:custGeom>
              <a:avLst/>
              <a:gdLst/>
              <a:ahLst/>
              <a:cxnLst/>
              <a:rect l="l" t="t" r="r" b="b"/>
              <a:pathLst>
                <a:path w="47625" h="116204">
                  <a:moveTo>
                    <a:pt x="47155" y="116152"/>
                  </a:moveTo>
                  <a:lnTo>
                    <a:pt x="19893" y="94193"/>
                  </a:lnTo>
                  <a:lnTo>
                    <a:pt x="5894" y="78308"/>
                  </a:lnTo>
                  <a:lnTo>
                    <a:pt x="736" y="60786"/>
                  </a:lnTo>
                  <a:lnTo>
                    <a:pt x="0" y="33920"/>
                  </a:lnTo>
                  <a:lnTo>
                    <a:pt x="5449" y="9646"/>
                  </a:lnTo>
                  <a:lnTo>
                    <a:pt x="17437" y="562"/>
                  </a:lnTo>
                  <a:lnTo>
                    <a:pt x="29425" y="0"/>
                  </a:lnTo>
                  <a:lnTo>
                    <a:pt x="34874" y="1294"/>
                  </a:lnTo>
                </a:path>
              </a:pathLst>
            </a:custGeom>
            <a:ln w="14185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767382" y="3689692"/>
              <a:ext cx="371475" cy="172720"/>
            </a:xfrm>
            <a:custGeom>
              <a:avLst/>
              <a:gdLst/>
              <a:ahLst/>
              <a:cxnLst/>
              <a:rect l="l" t="t" r="r" b="b"/>
              <a:pathLst>
                <a:path w="371475" h="172720">
                  <a:moveTo>
                    <a:pt x="371119" y="172238"/>
                  </a:moveTo>
                  <a:lnTo>
                    <a:pt x="346424" y="136690"/>
                  </a:lnTo>
                  <a:lnTo>
                    <a:pt x="333535" y="110595"/>
                  </a:lnTo>
                  <a:lnTo>
                    <a:pt x="328258" y="81134"/>
                  </a:lnTo>
                  <a:lnTo>
                    <a:pt x="326402" y="35484"/>
                  </a:lnTo>
                  <a:lnTo>
                    <a:pt x="320835" y="12893"/>
                  </a:lnTo>
                  <a:lnTo>
                    <a:pt x="311199" y="2056"/>
                  </a:lnTo>
                  <a:lnTo>
                    <a:pt x="290492" y="0"/>
                  </a:lnTo>
                  <a:lnTo>
                    <a:pt x="251713" y="3747"/>
                  </a:lnTo>
                  <a:lnTo>
                    <a:pt x="203798" y="12453"/>
                  </a:lnTo>
                  <a:lnTo>
                    <a:pt x="153379" y="21673"/>
                  </a:lnTo>
                  <a:lnTo>
                    <a:pt x="102314" y="21692"/>
                  </a:lnTo>
                  <a:lnTo>
                    <a:pt x="52463" y="2794"/>
                  </a:lnTo>
                  <a:lnTo>
                    <a:pt x="56666" y="72313"/>
                  </a:lnTo>
                  <a:lnTo>
                    <a:pt x="52601" y="112837"/>
                  </a:lnTo>
                  <a:lnTo>
                    <a:pt x="35352" y="139983"/>
                  </a:lnTo>
                  <a:lnTo>
                    <a:pt x="0" y="169368"/>
                  </a:lnTo>
                </a:path>
              </a:pathLst>
            </a:custGeom>
            <a:ln w="14185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923826" y="3962881"/>
              <a:ext cx="55244" cy="12065"/>
            </a:xfrm>
            <a:custGeom>
              <a:avLst/>
              <a:gdLst/>
              <a:ahLst/>
              <a:cxnLst/>
              <a:rect l="l" t="t" r="r" b="b"/>
              <a:pathLst>
                <a:path w="55245" h="12064">
                  <a:moveTo>
                    <a:pt x="0" y="0"/>
                  </a:moveTo>
                  <a:lnTo>
                    <a:pt x="14125" y="8843"/>
                  </a:lnTo>
                  <a:lnTo>
                    <a:pt x="24568" y="11791"/>
                  </a:lnTo>
                  <a:lnTo>
                    <a:pt x="36486" y="8843"/>
                  </a:lnTo>
                  <a:lnTo>
                    <a:pt x="55041" y="0"/>
                  </a:lnTo>
                </a:path>
              </a:pathLst>
            </a:custGeom>
            <a:ln w="14185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6893939" y="4015048"/>
              <a:ext cx="114935" cy="7620"/>
            </a:xfrm>
            <a:custGeom>
              <a:avLst/>
              <a:gdLst/>
              <a:ahLst/>
              <a:cxnLst/>
              <a:rect l="l" t="t" r="r" b="b"/>
              <a:pathLst>
                <a:path w="114934" h="7620">
                  <a:moveTo>
                    <a:pt x="114820" y="7077"/>
                  </a:moveTo>
                  <a:lnTo>
                    <a:pt x="85601" y="1769"/>
                  </a:lnTo>
                  <a:lnTo>
                    <a:pt x="63901" y="0"/>
                  </a:lnTo>
                  <a:lnTo>
                    <a:pt x="38955" y="1769"/>
                  </a:lnTo>
                  <a:lnTo>
                    <a:pt x="0" y="7077"/>
                  </a:lnTo>
                </a:path>
              </a:pathLst>
            </a:custGeom>
            <a:ln w="14185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6764312" y="3690353"/>
              <a:ext cx="374650" cy="311785"/>
            </a:xfrm>
            <a:custGeom>
              <a:avLst/>
              <a:gdLst/>
              <a:ahLst/>
              <a:cxnLst/>
              <a:rect l="l" t="t" r="r" b="b"/>
              <a:pathLst>
                <a:path w="374650" h="311785">
                  <a:moveTo>
                    <a:pt x="38265" y="238074"/>
                  </a:moveTo>
                  <a:lnTo>
                    <a:pt x="35560" y="235369"/>
                  </a:lnTo>
                  <a:lnTo>
                    <a:pt x="28905" y="235369"/>
                  </a:lnTo>
                  <a:lnTo>
                    <a:pt x="26200" y="238074"/>
                  </a:lnTo>
                  <a:lnTo>
                    <a:pt x="26200" y="244729"/>
                  </a:lnTo>
                  <a:lnTo>
                    <a:pt x="28905" y="247434"/>
                  </a:lnTo>
                  <a:lnTo>
                    <a:pt x="35560" y="247434"/>
                  </a:lnTo>
                  <a:lnTo>
                    <a:pt x="38265" y="244729"/>
                  </a:lnTo>
                  <a:lnTo>
                    <a:pt x="38265" y="241401"/>
                  </a:lnTo>
                  <a:lnTo>
                    <a:pt x="38265" y="238074"/>
                  </a:lnTo>
                  <a:close/>
                </a:path>
                <a:path w="374650" h="311785">
                  <a:moveTo>
                    <a:pt x="42659" y="175412"/>
                  </a:moveTo>
                  <a:lnTo>
                    <a:pt x="39319" y="165989"/>
                  </a:lnTo>
                  <a:lnTo>
                    <a:pt x="33312" y="155232"/>
                  </a:lnTo>
                  <a:lnTo>
                    <a:pt x="27927" y="140373"/>
                  </a:lnTo>
                  <a:lnTo>
                    <a:pt x="10274" y="163766"/>
                  </a:lnTo>
                  <a:lnTo>
                    <a:pt x="0" y="168719"/>
                  </a:lnTo>
                  <a:lnTo>
                    <a:pt x="152" y="172339"/>
                  </a:lnTo>
                  <a:lnTo>
                    <a:pt x="825" y="183095"/>
                  </a:lnTo>
                  <a:lnTo>
                    <a:pt x="2324" y="200837"/>
                  </a:lnTo>
                  <a:lnTo>
                    <a:pt x="4953" y="225437"/>
                  </a:lnTo>
                  <a:lnTo>
                    <a:pt x="8178" y="216560"/>
                  </a:lnTo>
                  <a:lnTo>
                    <a:pt x="18262" y="207556"/>
                  </a:lnTo>
                  <a:lnTo>
                    <a:pt x="30480" y="197700"/>
                  </a:lnTo>
                  <a:lnTo>
                    <a:pt x="40055" y="186258"/>
                  </a:lnTo>
                  <a:lnTo>
                    <a:pt x="42659" y="175412"/>
                  </a:lnTo>
                  <a:close/>
                </a:path>
                <a:path w="374650" h="311785">
                  <a:moveTo>
                    <a:pt x="53225" y="208915"/>
                  </a:moveTo>
                  <a:lnTo>
                    <a:pt x="48526" y="204216"/>
                  </a:lnTo>
                  <a:lnTo>
                    <a:pt x="36944" y="204216"/>
                  </a:lnTo>
                  <a:lnTo>
                    <a:pt x="32245" y="208915"/>
                  </a:lnTo>
                  <a:lnTo>
                    <a:pt x="32245" y="220497"/>
                  </a:lnTo>
                  <a:lnTo>
                    <a:pt x="36944" y="225196"/>
                  </a:lnTo>
                  <a:lnTo>
                    <a:pt x="48526" y="225196"/>
                  </a:lnTo>
                  <a:lnTo>
                    <a:pt x="53225" y="220497"/>
                  </a:lnTo>
                  <a:lnTo>
                    <a:pt x="53225" y="214706"/>
                  </a:lnTo>
                  <a:lnTo>
                    <a:pt x="53225" y="208915"/>
                  </a:lnTo>
                  <a:close/>
                </a:path>
                <a:path w="374650" h="311785">
                  <a:moveTo>
                    <a:pt x="180936" y="112763"/>
                  </a:moveTo>
                  <a:lnTo>
                    <a:pt x="178231" y="110058"/>
                  </a:lnTo>
                  <a:lnTo>
                    <a:pt x="171577" y="110058"/>
                  </a:lnTo>
                  <a:lnTo>
                    <a:pt x="168871" y="112763"/>
                  </a:lnTo>
                  <a:lnTo>
                    <a:pt x="168871" y="119418"/>
                  </a:lnTo>
                  <a:lnTo>
                    <a:pt x="171577" y="122123"/>
                  </a:lnTo>
                  <a:lnTo>
                    <a:pt x="178231" y="122123"/>
                  </a:lnTo>
                  <a:lnTo>
                    <a:pt x="180936" y="119418"/>
                  </a:lnTo>
                  <a:lnTo>
                    <a:pt x="180936" y="116090"/>
                  </a:lnTo>
                  <a:lnTo>
                    <a:pt x="180936" y="112763"/>
                  </a:lnTo>
                  <a:close/>
                </a:path>
                <a:path w="374650" h="311785">
                  <a:moveTo>
                    <a:pt x="235038" y="62547"/>
                  </a:moveTo>
                  <a:lnTo>
                    <a:pt x="232333" y="59842"/>
                  </a:lnTo>
                  <a:lnTo>
                    <a:pt x="225679" y="59842"/>
                  </a:lnTo>
                  <a:lnTo>
                    <a:pt x="222973" y="62547"/>
                  </a:lnTo>
                  <a:lnTo>
                    <a:pt x="222973" y="69202"/>
                  </a:lnTo>
                  <a:lnTo>
                    <a:pt x="225679" y="71907"/>
                  </a:lnTo>
                  <a:lnTo>
                    <a:pt x="232333" y="71907"/>
                  </a:lnTo>
                  <a:lnTo>
                    <a:pt x="235038" y="69202"/>
                  </a:lnTo>
                  <a:lnTo>
                    <a:pt x="235038" y="65874"/>
                  </a:lnTo>
                  <a:lnTo>
                    <a:pt x="235038" y="62547"/>
                  </a:lnTo>
                  <a:close/>
                </a:path>
                <a:path w="374650" h="311785">
                  <a:moveTo>
                    <a:pt x="264947" y="73977"/>
                  </a:moveTo>
                  <a:lnTo>
                    <a:pt x="260248" y="69278"/>
                  </a:lnTo>
                  <a:lnTo>
                    <a:pt x="248666" y="69278"/>
                  </a:lnTo>
                  <a:lnTo>
                    <a:pt x="243967" y="73977"/>
                  </a:lnTo>
                  <a:lnTo>
                    <a:pt x="243967" y="85559"/>
                  </a:lnTo>
                  <a:lnTo>
                    <a:pt x="248666" y="90258"/>
                  </a:lnTo>
                  <a:lnTo>
                    <a:pt x="260248" y="90258"/>
                  </a:lnTo>
                  <a:lnTo>
                    <a:pt x="264947" y="85559"/>
                  </a:lnTo>
                  <a:lnTo>
                    <a:pt x="264947" y="79768"/>
                  </a:lnTo>
                  <a:lnTo>
                    <a:pt x="264947" y="73977"/>
                  </a:lnTo>
                  <a:close/>
                </a:path>
                <a:path w="374650" h="311785">
                  <a:moveTo>
                    <a:pt x="296151" y="272707"/>
                  </a:moveTo>
                  <a:lnTo>
                    <a:pt x="293446" y="270002"/>
                  </a:lnTo>
                  <a:lnTo>
                    <a:pt x="286791" y="270002"/>
                  </a:lnTo>
                  <a:lnTo>
                    <a:pt x="284086" y="272707"/>
                  </a:lnTo>
                  <a:lnTo>
                    <a:pt x="284086" y="279361"/>
                  </a:lnTo>
                  <a:lnTo>
                    <a:pt x="286791" y="282067"/>
                  </a:lnTo>
                  <a:lnTo>
                    <a:pt x="293446" y="282067"/>
                  </a:lnTo>
                  <a:lnTo>
                    <a:pt x="296151" y="279361"/>
                  </a:lnTo>
                  <a:lnTo>
                    <a:pt x="296151" y="276034"/>
                  </a:lnTo>
                  <a:lnTo>
                    <a:pt x="296151" y="272707"/>
                  </a:lnTo>
                  <a:close/>
                </a:path>
                <a:path w="374650" h="311785">
                  <a:moveTo>
                    <a:pt x="302183" y="89560"/>
                  </a:moveTo>
                  <a:lnTo>
                    <a:pt x="299478" y="86855"/>
                  </a:lnTo>
                  <a:lnTo>
                    <a:pt x="292823" y="86855"/>
                  </a:lnTo>
                  <a:lnTo>
                    <a:pt x="290118" y="89560"/>
                  </a:lnTo>
                  <a:lnTo>
                    <a:pt x="290118" y="96215"/>
                  </a:lnTo>
                  <a:lnTo>
                    <a:pt x="292823" y="98920"/>
                  </a:lnTo>
                  <a:lnTo>
                    <a:pt x="299478" y="98920"/>
                  </a:lnTo>
                  <a:lnTo>
                    <a:pt x="302183" y="96215"/>
                  </a:lnTo>
                  <a:lnTo>
                    <a:pt x="302183" y="92887"/>
                  </a:lnTo>
                  <a:lnTo>
                    <a:pt x="302183" y="89560"/>
                  </a:lnTo>
                  <a:close/>
                </a:path>
                <a:path w="374650" h="311785">
                  <a:moveTo>
                    <a:pt x="316369" y="295021"/>
                  </a:moveTo>
                  <a:lnTo>
                    <a:pt x="311670" y="290322"/>
                  </a:lnTo>
                  <a:lnTo>
                    <a:pt x="300088" y="290322"/>
                  </a:lnTo>
                  <a:lnTo>
                    <a:pt x="295389" y="295021"/>
                  </a:lnTo>
                  <a:lnTo>
                    <a:pt x="295389" y="306603"/>
                  </a:lnTo>
                  <a:lnTo>
                    <a:pt x="300088" y="311302"/>
                  </a:lnTo>
                  <a:lnTo>
                    <a:pt x="311670" y="311302"/>
                  </a:lnTo>
                  <a:lnTo>
                    <a:pt x="316369" y="306603"/>
                  </a:lnTo>
                  <a:lnTo>
                    <a:pt x="316369" y="300812"/>
                  </a:lnTo>
                  <a:lnTo>
                    <a:pt x="316369" y="295021"/>
                  </a:lnTo>
                  <a:close/>
                </a:path>
                <a:path w="374650" h="311785">
                  <a:moveTo>
                    <a:pt x="333082" y="53174"/>
                  </a:moveTo>
                  <a:lnTo>
                    <a:pt x="331749" y="46850"/>
                  </a:lnTo>
                  <a:lnTo>
                    <a:pt x="330669" y="40398"/>
                  </a:lnTo>
                  <a:lnTo>
                    <a:pt x="329895" y="33794"/>
                  </a:lnTo>
                  <a:lnTo>
                    <a:pt x="329476" y="27063"/>
                  </a:lnTo>
                  <a:lnTo>
                    <a:pt x="323900" y="9829"/>
                  </a:lnTo>
                  <a:lnTo>
                    <a:pt x="314261" y="1562"/>
                  </a:lnTo>
                  <a:lnTo>
                    <a:pt x="293547" y="0"/>
                  </a:lnTo>
                  <a:lnTo>
                    <a:pt x="254774" y="2870"/>
                  </a:lnTo>
                  <a:lnTo>
                    <a:pt x="244805" y="3886"/>
                  </a:lnTo>
                  <a:lnTo>
                    <a:pt x="224345" y="6705"/>
                  </a:lnTo>
                  <a:lnTo>
                    <a:pt x="213880" y="8369"/>
                  </a:lnTo>
                  <a:lnTo>
                    <a:pt x="199059" y="12420"/>
                  </a:lnTo>
                  <a:lnTo>
                    <a:pt x="175425" y="15252"/>
                  </a:lnTo>
                  <a:lnTo>
                    <a:pt x="132232" y="17272"/>
                  </a:lnTo>
                  <a:lnTo>
                    <a:pt x="89357" y="13957"/>
                  </a:lnTo>
                  <a:lnTo>
                    <a:pt x="55524" y="2120"/>
                  </a:lnTo>
                  <a:lnTo>
                    <a:pt x="57531" y="32715"/>
                  </a:lnTo>
                  <a:lnTo>
                    <a:pt x="57048" y="53365"/>
                  </a:lnTo>
                  <a:lnTo>
                    <a:pt x="53047" y="73507"/>
                  </a:lnTo>
                  <a:lnTo>
                    <a:pt x="44500" y="102539"/>
                  </a:lnTo>
                  <a:lnTo>
                    <a:pt x="60960" y="85813"/>
                  </a:lnTo>
                  <a:lnTo>
                    <a:pt x="75984" y="81445"/>
                  </a:lnTo>
                  <a:lnTo>
                    <a:pt x="89839" y="85267"/>
                  </a:lnTo>
                  <a:lnTo>
                    <a:pt x="102755" y="93052"/>
                  </a:lnTo>
                  <a:lnTo>
                    <a:pt x="117589" y="101282"/>
                  </a:lnTo>
                  <a:lnTo>
                    <a:pt x="135077" y="107403"/>
                  </a:lnTo>
                  <a:lnTo>
                    <a:pt x="152298" y="108724"/>
                  </a:lnTo>
                  <a:lnTo>
                    <a:pt x="166306" y="102539"/>
                  </a:lnTo>
                  <a:lnTo>
                    <a:pt x="173139" y="89065"/>
                  </a:lnTo>
                  <a:lnTo>
                    <a:pt x="171373" y="74510"/>
                  </a:lnTo>
                  <a:lnTo>
                    <a:pt x="167347" y="60159"/>
                  </a:lnTo>
                  <a:lnTo>
                    <a:pt x="167360" y="47294"/>
                  </a:lnTo>
                  <a:lnTo>
                    <a:pt x="177431" y="31330"/>
                  </a:lnTo>
                  <a:lnTo>
                    <a:pt x="190715" y="21755"/>
                  </a:lnTo>
                  <a:lnTo>
                    <a:pt x="203034" y="15887"/>
                  </a:lnTo>
                  <a:lnTo>
                    <a:pt x="203898" y="15316"/>
                  </a:lnTo>
                  <a:lnTo>
                    <a:pt x="208483" y="15379"/>
                  </a:lnTo>
                  <a:lnTo>
                    <a:pt x="228625" y="17881"/>
                  </a:lnTo>
                  <a:lnTo>
                    <a:pt x="245630" y="26746"/>
                  </a:lnTo>
                  <a:lnTo>
                    <a:pt x="255358" y="46151"/>
                  </a:lnTo>
                  <a:lnTo>
                    <a:pt x="265214" y="64922"/>
                  </a:lnTo>
                  <a:lnTo>
                    <a:pt x="282613" y="75768"/>
                  </a:lnTo>
                  <a:lnTo>
                    <a:pt x="301180" y="75984"/>
                  </a:lnTo>
                  <a:lnTo>
                    <a:pt x="314566" y="62915"/>
                  </a:lnTo>
                  <a:lnTo>
                    <a:pt x="318757" y="52933"/>
                  </a:lnTo>
                  <a:lnTo>
                    <a:pt x="328129" y="51663"/>
                  </a:lnTo>
                  <a:lnTo>
                    <a:pt x="333082" y="53174"/>
                  </a:lnTo>
                  <a:close/>
                </a:path>
                <a:path w="374650" h="311785">
                  <a:moveTo>
                    <a:pt x="374167" y="163499"/>
                  </a:moveTo>
                  <a:lnTo>
                    <a:pt x="351015" y="128574"/>
                  </a:lnTo>
                  <a:lnTo>
                    <a:pt x="340080" y="164795"/>
                  </a:lnTo>
                  <a:lnTo>
                    <a:pt x="334251" y="191503"/>
                  </a:lnTo>
                  <a:lnTo>
                    <a:pt x="327291" y="210566"/>
                  </a:lnTo>
                  <a:lnTo>
                    <a:pt x="298259" y="237185"/>
                  </a:lnTo>
                  <a:lnTo>
                    <a:pt x="293738" y="252488"/>
                  </a:lnTo>
                  <a:lnTo>
                    <a:pt x="298843" y="265645"/>
                  </a:lnTo>
                  <a:lnTo>
                    <a:pt x="312991" y="272529"/>
                  </a:lnTo>
                  <a:lnTo>
                    <a:pt x="322656" y="275920"/>
                  </a:lnTo>
                  <a:lnTo>
                    <a:pt x="331495" y="282625"/>
                  </a:lnTo>
                  <a:lnTo>
                    <a:pt x="339293" y="291363"/>
                  </a:lnTo>
                  <a:lnTo>
                    <a:pt x="345871" y="300799"/>
                  </a:lnTo>
                  <a:lnTo>
                    <a:pt x="357746" y="270624"/>
                  </a:lnTo>
                  <a:lnTo>
                    <a:pt x="366661" y="238340"/>
                  </a:lnTo>
                  <a:lnTo>
                    <a:pt x="372262" y="204279"/>
                  </a:lnTo>
                  <a:lnTo>
                    <a:pt x="374167" y="163499"/>
                  </a:lnTo>
                  <a:close/>
                </a:path>
              </a:pathLst>
            </a:custGeom>
            <a:solidFill>
              <a:srgbClr val="002738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3581400" y="4186687"/>
            <a:ext cx="472144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n-US" sz="1100" b="1" spc="-10" dirty="0">
                <a:solidFill>
                  <a:srgbClr val="231F20"/>
                </a:solidFill>
                <a:latin typeface="DIN" pitchFamily="2" charset="77"/>
                <a:cs typeface="Calibri"/>
              </a:rPr>
              <a:t>Tos</a:t>
            </a:r>
            <a:endParaRPr sz="1100" b="1" spc="-10" dirty="0">
              <a:solidFill>
                <a:srgbClr val="231F20"/>
              </a:solidFill>
              <a:latin typeface="DIN" pitchFamily="2" charset="77"/>
              <a:cs typeface="Calibri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3463287" y="3440406"/>
            <a:ext cx="710565" cy="710565"/>
            <a:chOff x="3463287" y="3506772"/>
            <a:chExt cx="710565" cy="710565"/>
          </a:xfrm>
        </p:grpSpPr>
        <p:sp>
          <p:nvSpPr>
            <p:cNvPr id="69" name="object 69"/>
            <p:cNvSpPr/>
            <p:nvPr/>
          </p:nvSpPr>
          <p:spPr>
            <a:xfrm>
              <a:off x="3463287" y="3506772"/>
              <a:ext cx="710565" cy="710565"/>
            </a:xfrm>
            <a:custGeom>
              <a:avLst/>
              <a:gdLst/>
              <a:ahLst/>
              <a:cxnLst/>
              <a:rect l="l" t="t" r="r" b="b"/>
              <a:pathLst>
                <a:path w="710564" h="710564">
                  <a:moveTo>
                    <a:pt x="355168" y="0"/>
                  </a:moveTo>
                  <a:lnTo>
                    <a:pt x="306974" y="3242"/>
                  </a:lnTo>
                  <a:lnTo>
                    <a:pt x="260751" y="12686"/>
                  </a:lnTo>
                  <a:lnTo>
                    <a:pt x="216921" y="27909"/>
                  </a:lnTo>
                  <a:lnTo>
                    <a:pt x="175909" y="48488"/>
                  </a:lnTo>
                  <a:lnTo>
                    <a:pt x="138136" y="73999"/>
                  </a:lnTo>
                  <a:lnTo>
                    <a:pt x="104027" y="104020"/>
                  </a:lnTo>
                  <a:lnTo>
                    <a:pt x="74004" y="138128"/>
                  </a:lnTo>
                  <a:lnTo>
                    <a:pt x="48491" y="175899"/>
                  </a:lnTo>
                  <a:lnTo>
                    <a:pt x="27911" y="216911"/>
                  </a:lnTo>
                  <a:lnTo>
                    <a:pt x="12687" y="260739"/>
                  </a:lnTo>
                  <a:lnTo>
                    <a:pt x="3242" y="306962"/>
                  </a:lnTo>
                  <a:lnTo>
                    <a:pt x="0" y="355155"/>
                  </a:lnTo>
                  <a:lnTo>
                    <a:pt x="3242" y="403349"/>
                  </a:lnTo>
                  <a:lnTo>
                    <a:pt x="12687" y="449572"/>
                  </a:lnTo>
                  <a:lnTo>
                    <a:pt x="27911" y="493401"/>
                  </a:lnTo>
                  <a:lnTo>
                    <a:pt x="48491" y="534414"/>
                  </a:lnTo>
                  <a:lnTo>
                    <a:pt x="74004" y="572187"/>
                  </a:lnTo>
                  <a:lnTo>
                    <a:pt x="104027" y="606296"/>
                  </a:lnTo>
                  <a:lnTo>
                    <a:pt x="138136" y="636319"/>
                  </a:lnTo>
                  <a:lnTo>
                    <a:pt x="175909" y="661832"/>
                  </a:lnTo>
                  <a:lnTo>
                    <a:pt x="216921" y="682412"/>
                  </a:lnTo>
                  <a:lnTo>
                    <a:pt x="260751" y="697636"/>
                  </a:lnTo>
                  <a:lnTo>
                    <a:pt x="306974" y="707081"/>
                  </a:lnTo>
                  <a:lnTo>
                    <a:pt x="355168" y="710323"/>
                  </a:lnTo>
                  <a:lnTo>
                    <a:pt x="403361" y="707081"/>
                  </a:lnTo>
                  <a:lnTo>
                    <a:pt x="449585" y="697636"/>
                  </a:lnTo>
                  <a:lnTo>
                    <a:pt x="493414" y="682412"/>
                  </a:lnTo>
                  <a:lnTo>
                    <a:pt x="534427" y="661832"/>
                  </a:lnTo>
                  <a:lnTo>
                    <a:pt x="572199" y="636319"/>
                  </a:lnTo>
                  <a:lnTo>
                    <a:pt x="606309" y="606296"/>
                  </a:lnTo>
                  <a:lnTo>
                    <a:pt x="636331" y="572187"/>
                  </a:lnTo>
                  <a:lnTo>
                    <a:pt x="661844" y="534414"/>
                  </a:lnTo>
                  <a:lnTo>
                    <a:pt x="682425" y="493401"/>
                  </a:lnTo>
                  <a:lnTo>
                    <a:pt x="697649" y="449572"/>
                  </a:lnTo>
                  <a:lnTo>
                    <a:pt x="707094" y="403349"/>
                  </a:lnTo>
                  <a:lnTo>
                    <a:pt x="710336" y="355155"/>
                  </a:lnTo>
                  <a:lnTo>
                    <a:pt x="707094" y="306962"/>
                  </a:lnTo>
                  <a:lnTo>
                    <a:pt x="697649" y="260739"/>
                  </a:lnTo>
                  <a:lnTo>
                    <a:pt x="682425" y="216911"/>
                  </a:lnTo>
                  <a:lnTo>
                    <a:pt x="661844" y="175899"/>
                  </a:lnTo>
                  <a:lnTo>
                    <a:pt x="636331" y="138128"/>
                  </a:lnTo>
                  <a:lnTo>
                    <a:pt x="606309" y="104020"/>
                  </a:lnTo>
                  <a:lnTo>
                    <a:pt x="572199" y="73999"/>
                  </a:lnTo>
                  <a:lnTo>
                    <a:pt x="534427" y="48488"/>
                  </a:lnTo>
                  <a:lnTo>
                    <a:pt x="493414" y="27909"/>
                  </a:lnTo>
                  <a:lnTo>
                    <a:pt x="449585" y="12686"/>
                  </a:lnTo>
                  <a:lnTo>
                    <a:pt x="403361" y="3242"/>
                  </a:lnTo>
                  <a:lnTo>
                    <a:pt x="355168" y="0"/>
                  </a:lnTo>
                  <a:close/>
                </a:path>
              </a:pathLst>
            </a:custGeom>
            <a:solidFill>
              <a:srgbClr val="D6E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711751" y="3645556"/>
              <a:ext cx="358775" cy="395605"/>
            </a:xfrm>
            <a:custGeom>
              <a:avLst/>
              <a:gdLst/>
              <a:ahLst/>
              <a:cxnLst/>
              <a:rect l="l" t="t" r="r" b="b"/>
              <a:pathLst>
                <a:path w="358775" h="395604">
                  <a:moveTo>
                    <a:pt x="272904" y="395071"/>
                  </a:moveTo>
                  <a:lnTo>
                    <a:pt x="279189" y="334614"/>
                  </a:lnTo>
                  <a:lnTo>
                    <a:pt x="299523" y="288112"/>
                  </a:lnTo>
                  <a:lnTo>
                    <a:pt x="318887" y="265288"/>
                  </a:lnTo>
                  <a:lnTo>
                    <a:pt x="341981" y="231159"/>
                  </a:lnTo>
                  <a:lnTo>
                    <a:pt x="358486" y="184513"/>
                  </a:lnTo>
                  <a:lnTo>
                    <a:pt x="358083" y="124142"/>
                  </a:lnTo>
                  <a:lnTo>
                    <a:pt x="340386" y="76382"/>
                  </a:lnTo>
                  <a:lnTo>
                    <a:pt x="309594" y="40817"/>
                  </a:lnTo>
                  <a:lnTo>
                    <a:pt x="269638" y="16719"/>
                  </a:lnTo>
                  <a:lnTo>
                    <a:pt x="224453" y="3357"/>
                  </a:lnTo>
                  <a:lnTo>
                    <a:pt x="177971" y="0"/>
                  </a:lnTo>
                  <a:lnTo>
                    <a:pt x="125710" y="9530"/>
                  </a:lnTo>
                  <a:lnTo>
                    <a:pt x="84939" y="31470"/>
                  </a:lnTo>
                  <a:lnTo>
                    <a:pt x="57830" y="61096"/>
                  </a:lnTo>
                  <a:lnTo>
                    <a:pt x="46552" y="93687"/>
                  </a:lnTo>
                  <a:lnTo>
                    <a:pt x="44476" y="120280"/>
                  </a:lnTo>
                  <a:lnTo>
                    <a:pt x="42842" y="137223"/>
                  </a:lnTo>
                  <a:lnTo>
                    <a:pt x="23233" y="171508"/>
                  </a:lnTo>
                  <a:lnTo>
                    <a:pt x="6344" y="190119"/>
                  </a:lnTo>
                  <a:lnTo>
                    <a:pt x="0" y="204039"/>
                  </a:lnTo>
                  <a:lnTo>
                    <a:pt x="5007" y="215398"/>
                  </a:lnTo>
                  <a:lnTo>
                    <a:pt x="14391" y="226023"/>
                  </a:lnTo>
                  <a:lnTo>
                    <a:pt x="21177" y="237744"/>
                  </a:lnTo>
                  <a:lnTo>
                    <a:pt x="23938" y="257340"/>
                  </a:lnTo>
                  <a:lnTo>
                    <a:pt x="24149" y="278130"/>
                  </a:lnTo>
                  <a:lnTo>
                    <a:pt x="22874" y="296690"/>
                  </a:lnTo>
                  <a:lnTo>
                    <a:pt x="21177" y="309600"/>
                  </a:lnTo>
                  <a:lnTo>
                    <a:pt x="21534" y="331952"/>
                  </a:lnTo>
                  <a:lnTo>
                    <a:pt x="31331" y="343884"/>
                  </a:lnTo>
                  <a:lnTo>
                    <a:pt x="48738" y="348719"/>
                  </a:lnTo>
                  <a:lnTo>
                    <a:pt x="71926" y="349783"/>
                  </a:lnTo>
                  <a:lnTo>
                    <a:pt x="94373" y="352523"/>
                  </a:lnTo>
                  <a:lnTo>
                    <a:pt x="110631" y="360568"/>
                  </a:lnTo>
                  <a:lnTo>
                    <a:pt x="120520" y="374543"/>
                  </a:lnTo>
                  <a:lnTo>
                    <a:pt x="123857" y="395071"/>
                  </a:lnTo>
                </a:path>
              </a:pathLst>
            </a:custGeom>
            <a:ln w="1332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28924" y="3891338"/>
              <a:ext cx="201079" cy="155951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518195" y="3814454"/>
              <a:ext cx="181185" cy="198304"/>
            </a:xfrm>
            <a:prstGeom prst="rect">
              <a:avLst/>
            </a:prstGeom>
          </p:spPr>
        </p:pic>
      </p:grpSp>
      <p:sp>
        <p:nvSpPr>
          <p:cNvPr id="73" name="object 73"/>
          <p:cNvSpPr txBox="1"/>
          <p:nvPr/>
        </p:nvSpPr>
        <p:spPr>
          <a:xfrm>
            <a:off x="5454395" y="4186687"/>
            <a:ext cx="870205" cy="539891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en-US" sz="1100" b="1" spc="-10" dirty="0">
                <a:solidFill>
                  <a:srgbClr val="231F20"/>
                </a:solidFill>
                <a:latin typeface="DIN" pitchFamily="2" charset="77"/>
                <a:cs typeface="Calibri"/>
              </a:rPr>
              <a:t>Ojos </a:t>
            </a:r>
            <a:br>
              <a:rPr lang="en-US" sz="1100" b="1" spc="-10" dirty="0">
                <a:solidFill>
                  <a:srgbClr val="231F20"/>
                </a:solidFill>
                <a:latin typeface="DIN" pitchFamily="2" charset="77"/>
                <a:cs typeface="Calibri"/>
              </a:rPr>
            </a:br>
            <a:r>
              <a:rPr lang="en-US" sz="1100" b="1" spc="-10" dirty="0" err="1">
                <a:solidFill>
                  <a:srgbClr val="231F20"/>
                </a:solidFill>
                <a:latin typeface="DIN" pitchFamily="2" charset="77"/>
                <a:cs typeface="Calibri"/>
              </a:rPr>
              <a:t>enrojecidos</a:t>
            </a:r>
            <a:r>
              <a:rPr lang="en-US" sz="1100" b="1" spc="-10" dirty="0">
                <a:solidFill>
                  <a:srgbClr val="231F20"/>
                </a:solidFill>
                <a:latin typeface="DIN" pitchFamily="2" charset="77"/>
                <a:cs typeface="Calibri"/>
              </a:rPr>
              <a:t> </a:t>
            </a:r>
            <a:br>
              <a:rPr lang="en-US" sz="1100" b="1" spc="-10" dirty="0">
                <a:solidFill>
                  <a:srgbClr val="231F20"/>
                </a:solidFill>
                <a:latin typeface="DIN" pitchFamily="2" charset="77"/>
                <a:cs typeface="Calibri"/>
              </a:rPr>
            </a:br>
            <a:r>
              <a:rPr lang="en-US" sz="1100" b="1" spc="-10" dirty="0">
                <a:solidFill>
                  <a:srgbClr val="231F20"/>
                </a:solidFill>
                <a:latin typeface="DIN" pitchFamily="2" charset="77"/>
                <a:cs typeface="Calibri"/>
              </a:rPr>
              <a:t>y </a:t>
            </a:r>
            <a:r>
              <a:rPr lang="en-US" sz="1100" b="1" spc="-10" dirty="0" err="1">
                <a:solidFill>
                  <a:srgbClr val="231F20"/>
                </a:solidFill>
                <a:latin typeface="DIN" pitchFamily="2" charset="77"/>
                <a:cs typeface="Calibri"/>
              </a:rPr>
              <a:t>llorosos</a:t>
            </a:r>
            <a:endParaRPr lang="en-US" sz="1100" b="1" spc="-10" dirty="0">
              <a:solidFill>
                <a:srgbClr val="231F20"/>
              </a:solidFill>
              <a:latin typeface="DIN" pitchFamily="2" charset="77"/>
              <a:cs typeface="Calibri"/>
            </a:endParaRPr>
          </a:p>
        </p:txBody>
      </p:sp>
      <p:grpSp>
        <p:nvGrpSpPr>
          <p:cNvPr id="74" name="object 74"/>
          <p:cNvGrpSpPr/>
          <p:nvPr/>
        </p:nvGrpSpPr>
        <p:grpSpPr>
          <a:xfrm>
            <a:off x="5535749" y="3440406"/>
            <a:ext cx="710565" cy="710565"/>
            <a:chOff x="5535749" y="3506772"/>
            <a:chExt cx="710565" cy="710565"/>
          </a:xfrm>
        </p:grpSpPr>
        <p:sp>
          <p:nvSpPr>
            <p:cNvPr id="75" name="object 75"/>
            <p:cNvSpPr/>
            <p:nvPr/>
          </p:nvSpPr>
          <p:spPr>
            <a:xfrm>
              <a:off x="5535749" y="3506772"/>
              <a:ext cx="710565" cy="710565"/>
            </a:xfrm>
            <a:custGeom>
              <a:avLst/>
              <a:gdLst/>
              <a:ahLst/>
              <a:cxnLst/>
              <a:rect l="l" t="t" r="r" b="b"/>
              <a:pathLst>
                <a:path w="710564" h="710564">
                  <a:moveTo>
                    <a:pt x="355168" y="0"/>
                  </a:moveTo>
                  <a:lnTo>
                    <a:pt x="306974" y="3242"/>
                  </a:lnTo>
                  <a:lnTo>
                    <a:pt x="260751" y="12686"/>
                  </a:lnTo>
                  <a:lnTo>
                    <a:pt x="216921" y="27909"/>
                  </a:lnTo>
                  <a:lnTo>
                    <a:pt x="175909" y="48488"/>
                  </a:lnTo>
                  <a:lnTo>
                    <a:pt x="138136" y="73999"/>
                  </a:lnTo>
                  <a:lnTo>
                    <a:pt x="104027" y="104020"/>
                  </a:lnTo>
                  <a:lnTo>
                    <a:pt x="74004" y="138128"/>
                  </a:lnTo>
                  <a:lnTo>
                    <a:pt x="48491" y="175899"/>
                  </a:lnTo>
                  <a:lnTo>
                    <a:pt x="27911" y="216911"/>
                  </a:lnTo>
                  <a:lnTo>
                    <a:pt x="12687" y="260739"/>
                  </a:lnTo>
                  <a:lnTo>
                    <a:pt x="3242" y="306962"/>
                  </a:lnTo>
                  <a:lnTo>
                    <a:pt x="0" y="355155"/>
                  </a:lnTo>
                  <a:lnTo>
                    <a:pt x="3242" y="403349"/>
                  </a:lnTo>
                  <a:lnTo>
                    <a:pt x="12687" y="449572"/>
                  </a:lnTo>
                  <a:lnTo>
                    <a:pt x="27911" y="493401"/>
                  </a:lnTo>
                  <a:lnTo>
                    <a:pt x="48491" y="534414"/>
                  </a:lnTo>
                  <a:lnTo>
                    <a:pt x="74004" y="572187"/>
                  </a:lnTo>
                  <a:lnTo>
                    <a:pt x="104027" y="606296"/>
                  </a:lnTo>
                  <a:lnTo>
                    <a:pt x="138136" y="636319"/>
                  </a:lnTo>
                  <a:lnTo>
                    <a:pt x="175909" y="661832"/>
                  </a:lnTo>
                  <a:lnTo>
                    <a:pt x="216921" y="682412"/>
                  </a:lnTo>
                  <a:lnTo>
                    <a:pt x="260751" y="697636"/>
                  </a:lnTo>
                  <a:lnTo>
                    <a:pt x="306974" y="707081"/>
                  </a:lnTo>
                  <a:lnTo>
                    <a:pt x="355168" y="710323"/>
                  </a:lnTo>
                  <a:lnTo>
                    <a:pt x="403361" y="707081"/>
                  </a:lnTo>
                  <a:lnTo>
                    <a:pt x="449585" y="697636"/>
                  </a:lnTo>
                  <a:lnTo>
                    <a:pt x="493414" y="682412"/>
                  </a:lnTo>
                  <a:lnTo>
                    <a:pt x="534427" y="661832"/>
                  </a:lnTo>
                  <a:lnTo>
                    <a:pt x="572199" y="636319"/>
                  </a:lnTo>
                  <a:lnTo>
                    <a:pt x="606309" y="606296"/>
                  </a:lnTo>
                  <a:lnTo>
                    <a:pt x="636331" y="572187"/>
                  </a:lnTo>
                  <a:lnTo>
                    <a:pt x="661844" y="534414"/>
                  </a:lnTo>
                  <a:lnTo>
                    <a:pt x="682425" y="493401"/>
                  </a:lnTo>
                  <a:lnTo>
                    <a:pt x="697649" y="449572"/>
                  </a:lnTo>
                  <a:lnTo>
                    <a:pt x="707094" y="403349"/>
                  </a:lnTo>
                  <a:lnTo>
                    <a:pt x="710336" y="355155"/>
                  </a:lnTo>
                  <a:lnTo>
                    <a:pt x="707094" y="306962"/>
                  </a:lnTo>
                  <a:lnTo>
                    <a:pt x="697649" y="260739"/>
                  </a:lnTo>
                  <a:lnTo>
                    <a:pt x="682425" y="216911"/>
                  </a:lnTo>
                  <a:lnTo>
                    <a:pt x="661844" y="175899"/>
                  </a:lnTo>
                  <a:lnTo>
                    <a:pt x="636331" y="138128"/>
                  </a:lnTo>
                  <a:lnTo>
                    <a:pt x="606309" y="104020"/>
                  </a:lnTo>
                  <a:lnTo>
                    <a:pt x="572199" y="73999"/>
                  </a:lnTo>
                  <a:lnTo>
                    <a:pt x="534427" y="48488"/>
                  </a:lnTo>
                  <a:lnTo>
                    <a:pt x="493414" y="27909"/>
                  </a:lnTo>
                  <a:lnTo>
                    <a:pt x="449585" y="12686"/>
                  </a:lnTo>
                  <a:lnTo>
                    <a:pt x="403361" y="3242"/>
                  </a:lnTo>
                  <a:lnTo>
                    <a:pt x="355168" y="0"/>
                  </a:lnTo>
                  <a:close/>
                </a:path>
              </a:pathLst>
            </a:custGeom>
            <a:solidFill>
              <a:srgbClr val="D6E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5664240" y="3728025"/>
              <a:ext cx="449580" cy="228600"/>
            </a:xfrm>
            <a:custGeom>
              <a:avLst/>
              <a:gdLst/>
              <a:ahLst/>
              <a:cxnLst/>
              <a:rect l="l" t="t" r="r" b="b"/>
              <a:pathLst>
                <a:path w="449579" h="228600">
                  <a:moveTo>
                    <a:pt x="317677" y="208178"/>
                  </a:moveTo>
                  <a:lnTo>
                    <a:pt x="295266" y="216400"/>
                  </a:lnTo>
                  <a:lnTo>
                    <a:pt x="271619" y="222788"/>
                  </a:lnTo>
                  <a:lnTo>
                    <a:pt x="246856" y="226925"/>
                  </a:lnTo>
                  <a:lnTo>
                    <a:pt x="221094" y="228396"/>
                  </a:lnTo>
                  <a:lnTo>
                    <a:pt x="131566" y="210579"/>
                  </a:lnTo>
                  <a:lnTo>
                    <a:pt x="61674" y="171380"/>
                  </a:lnTo>
                  <a:lnTo>
                    <a:pt x="16218" y="132181"/>
                  </a:lnTo>
                  <a:lnTo>
                    <a:pt x="0" y="114363"/>
                  </a:lnTo>
                  <a:lnTo>
                    <a:pt x="0" y="114033"/>
                  </a:lnTo>
                  <a:lnTo>
                    <a:pt x="54510" y="48107"/>
                  </a:lnTo>
                  <a:lnTo>
                    <a:pt x="95711" y="14254"/>
                  </a:lnTo>
                  <a:lnTo>
                    <a:pt x="144330" y="1781"/>
                  </a:lnTo>
                  <a:lnTo>
                    <a:pt x="221094" y="0"/>
                  </a:lnTo>
                  <a:lnTo>
                    <a:pt x="311706" y="17817"/>
                  </a:lnTo>
                  <a:lnTo>
                    <a:pt x="383995" y="57016"/>
                  </a:lnTo>
                  <a:lnTo>
                    <a:pt x="431850" y="96215"/>
                  </a:lnTo>
                  <a:lnTo>
                    <a:pt x="449160" y="114033"/>
                  </a:lnTo>
                  <a:lnTo>
                    <a:pt x="449160" y="114363"/>
                  </a:lnTo>
                  <a:lnTo>
                    <a:pt x="443172" y="121268"/>
                  </a:lnTo>
                  <a:lnTo>
                    <a:pt x="438308" y="126406"/>
                  </a:lnTo>
                  <a:lnTo>
                    <a:pt x="431987" y="132330"/>
                  </a:lnTo>
                  <a:lnTo>
                    <a:pt x="421627" y="141592"/>
                  </a:lnTo>
                </a:path>
              </a:pathLst>
            </a:custGeom>
            <a:ln w="1332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780233" y="3733631"/>
              <a:ext cx="335653" cy="324076"/>
            </a:xfrm>
            <a:prstGeom prst="rect">
              <a:avLst/>
            </a:prstGeom>
          </p:spPr>
        </p:pic>
      </p:grpSp>
      <p:sp>
        <p:nvSpPr>
          <p:cNvPr id="78" name="object 78"/>
          <p:cNvSpPr txBox="1"/>
          <p:nvPr/>
        </p:nvSpPr>
        <p:spPr>
          <a:xfrm>
            <a:off x="4485159" y="4186687"/>
            <a:ext cx="73977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en-US" sz="1100" b="1" spc="-10" dirty="0" err="1">
                <a:solidFill>
                  <a:srgbClr val="231F20"/>
                </a:solidFill>
                <a:latin typeface="DIN" pitchFamily="2" charset="77"/>
                <a:cs typeface="Calibri"/>
              </a:rPr>
              <a:t>Moqueo</a:t>
            </a:r>
            <a:endParaRPr sz="1100" b="1" spc="-10" dirty="0">
              <a:solidFill>
                <a:srgbClr val="231F20"/>
              </a:solidFill>
              <a:latin typeface="DIN" pitchFamily="2" charset="77"/>
              <a:cs typeface="Calibri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4499850" y="3440406"/>
            <a:ext cx="710565" cy="710565"/>
            <a:chOff x="4499850" y="3506772"/>
            <a:chExt cx="710565" cy="710565"/>
          </a:xfrm>
        </p:grpSpPr>
        <p:sp>
          <p:nvSpPr>
            <p:cNvPr id="80" name="object 80"/>
            <p:cNvSpPr/>
            <p:nvPr/>
          </p:nvSpPr>
          <p:spPr>
            <a:xfrm>
              <a:off x="4499850" y="3506772"/>
              <a:ext cx="710565" cy="710565"/>
            </a:xfrm>
            <a:custGeom>
              <a:avLst/>
              <a:gdLst/>
              <a:ahLst/>
              <a:cxnLst/>
              <a:rect l="l" t="t" r="r" b="b"/>
              <a:pathLst>
                <a:path w="710564" h="710564">
                  <a:moveTo>
                    <a:pt x="355168" y="0"/>
                  </a:moveTo>
                  <a:lnTo>
                    <a:pt x="306974" y="3242"/>
                  </a:lnTo>
                  <a:lnTo>
                    <a:pt x="260751" y="12686"/>
                  </a:lnTo>
                  <a:lnTo>
                    <a:pt x="216921" y="27909"/>
                  </a:lnTo>
                  <a:lnTo>
                    <a:pt x="175909" y="48488"/>
                  </a:lnTo>
                  <a:lnTo>
                    <a:pt x="138136" y="73999"/>
                  </a:lnTo>
                  <a:lnTo>
                    <a:pt x="104027" y="104020"/>
                  </a:lnTo>
                  <a:lnTo>
                    <a:pt x="74004" y="138128"/>
                  </a:lnTo>
                  <a:lnTo>
                    <a:pt x="48491" y="175899"/>
                  </a:lnTo>
                  <a:lnTo>
                    <a:pt x="27911" y="216911"/>
                  </a:lnTo>
                  <a:lnTo>
                    <a:pt x="12687" y="260739"/>
                  </a:lnTo>
                  <a:lnTo>
                    <a:pt x="3242" y="306962"/>
                  </a:lnTo>
                  <a:lnTo>
                    <a:pt x="0" y="355155"/>
                  </a:lnTo>
                  <a:lnTo>
                    <a:pt x="3242" y="403349"/>
                  </a:lnTo>
                  <a:lnTo>
                    <a:pt x="12687" y="449572"/>
                  </a:lnTo>
                  <a:lnTo>
                    <a:pt x="27911" y="493401"/>
                  </a:lnTo>
                  <a:lnTo>
                    <a:pt x="48491" y="534414"/>
                  </a:lnTo>
                  <a:lnTo>
                    <a:pt x="74004" y="572187"/>
                  </a:lnTo>
                  <a:lnTo>
                    <a:pt x="104027" y="606296"/>
                  </a:lnTo>
                  <a:lnTo>
                    <a:pt x="138136" y="636319"/>
                  </a:lnTo>
                  <a:lnTo>
                    <a:pt x="175909" y="661832"/>
                  </a:lnTo>
                  <a:lnTo>
                    <a:pt x="216921" y="682412"/>
                  </a:lnTo>
                  <a:lnTo>
                    <a:pt x="260751" y="697636"/>
                  </a:lnTo>
                  <a:lnTo>
                    <a:pt x="306974" y="707081"/>
                  </a:lnTo>
                  <a:lnTo>
                    <a:pt x="355168" y="710323"/>
                  </a:lnTo>
                  <a:lnTo>
                    <a:pt x="403361" y="707081"/>
                  </a:lnTo>
                  <a:lnTo>
                    <a:pt x="449585" y="697636"/>
                  </a:lnTo>
                  <a:lnTo>
                    <a:pt x="493414" y="682412"/>
                  </a:lnTo>
                  <a:lnTo>
                    <a:pt x="534427" y="661832"/>
                  </a:lnTo>
                  <a:lnTo>
                    <a:pt x="572199" y="636319"/>
                  </a:lnTo>
                  <a:lnTo>
                    <a:pt x="606309" y="606296"/>
                  </a:lnTo>
                  <a:lnTo>
                    <a:pt x="636331" y="572187"/>
                  </a:lnTo>
                  <a:lnTo>
                    <a:pt x="661844" y="534414"/>
                  </a:lnTo>
                  <a:lnTo>
                    <a:pt x="682425" y="493401"/>
                  </a:lnTo>
                  <a:lnTo>
                    <a:pt x="697649" y="449572"/>
                  </a:lnTo>
                  <a:lnTo>
                    <a:pt x="707094" y="403349"/>
                  </a:lnTo>
                  <a:lnTo>
                    <a:pt x="710336" y="355155"/>
                  </a:lnTo>
                  <a:lnTo>
                    <a:pt x="707094" y="306962"/>
                  </a:lnTo>
                  <a:lnTo>
                    <a:pt x="697649" y="260739"/>
                  </a:lnTo>
                  <a:lnTo>
                    <a:pt x="682425" y="216911"/>
                  </a:lnTo>
                  <a:lnTo>
                    <a:pt x="661844" y="175899"/>
                  </a:lnTo>
                  <a:lnTo>
                    <a:pt x="636331" y="138128"/>
                  </a:lnTo>
                  <a:lnTo>
                    <a:pt x="606309" y="104020"/>
                  </a:lnTo>
                  <a:lnTo>
                    <a:pt x="572199" y="73999"/>
                  </a:lnTo>
                  <a:lnTo>
                    <a:pt x="534427" y="48488"/>
                  </a:lnTo>
                  <a:lnTo>
                    <a:pt x="493414" y="27909"/>
                  </a:lnTo>
                  <a:lnTo>
                    <a:pt x="449585" y="12686"/>
                  </a:lnTo>
                  <a:lnTo>
                    <a:pt x="403361" y="3242"/>
                  </a:lnTo>
                  <a:lnTo>
                    <a:pt x="355168" y="0"/>
                  </a:lnTo>
                  <a:close/>
                </a:path>
              </a:pathLst>
            </a:custGeom>
            <a:solidFill>
              <a:srgbClr val="D6EC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939682" y="3678302"/>
              <a:ext cx="93980" cy="290195"/>
            </a:xfrm>
            <a:custGeom>
              <a:avLst/>
              <a:gdLst/>
              <a:ahLst/>
              <a:cxnLst/>
              <a:rect l="l" t="t" r="r" b="b"/>
              <a:pathLst>
                <a:path w="93979" h="290195">
                  <a:moveTo>
                    <a:pt x="0" y="0"/>
                  </a:moveTo>
                  <a:lnTo>
                    <a:pt x="3424" y="38574"/>
                  </a:lnTo>
                  <a:lnTo>
                    <a:pt x="13576" y="67167"/>
                  </a:lnTo>
                  <a:lnTo>
                    <a:pt x="30271" y="94668"/>
                  </a:lnTo>
                  <a:lnTo>
                    <a:pt x="53327" y="129971"/>
                  </a:lnTo>
                  <a:lnTo>
                    <a:pt x="75646" y="171405"/>
                  </a:lnTo>
                  <a:lnTo>
                    <a:pt x="89427" y="209935"/>
                  </a:lnTo>
                  <a:lnTo>
                    <a:pt x="93396" y="243377"/>
                  </a:lnTo>
                  <a:lnTo>
                    <a:pt x="86283" y="269544"/>
                  </a:lnTo>
                  <a:lnTo>
                    <a:pt x="80483" y="277027"/>
                  </a:lnTo>
                  <a:lnTo>
                    <a:pt x="73469" y="282779"/>
                  </a:lnTo>
                  <a:lnTo>
                    <a:pt x="65645" y="287020"/>
                  </a:lnTo>
                  <a:lnTo>
                    <a:pt x="57416" y="289966"/>
                  </a:lnTo>
                </a:path>
              </a:pathLst>
            </a:custGeom>
            <a:ln w="1332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725592" y="3932340"/>
              <a:ext cx="255904" cy="73660"/>
            </a:xfrm>
            <a:custGeom>
              <a:avLst/>
              <a:gdLst/>
              <a:ahLst/>
              <a:cxnLst/>
              <a:rect l="l" t="t" r="r" b="b"/>
              <a:pathLst>
                <a:path w="255904" h="73660">
                  <a:moveTo>
                    <a:pt x="255600" y="0"/>
                  </a:moveTo>
                  <a:lnTo>
                    <a:pt x="224591" y="11509"/>
                  </a:lnTo>
                  <a:lnTo>
                    <a:pt x="197548" y="36830"/>
                  </a:lnTo>
                  <a:lnTo>
                    <a:pt x="169028" y="62150"/>
                  </a:lnTo>
                  <a:lnTo>
                    <a:pt x="133591" y="73660"/>
                  </a:lnTo>
                  <a:lnTo>
                    <a:pt x="122008" y="73660"/>
                  </a:lnTo>
                  <a:lnTo>
                    <a:pt x="86571" y="62150"/>
                  </a:lnTo>
                  <a:lnTo>
                    <a:pt x="58051" y="36830"/>
                  </a:lnTo>
                  <a:lnTo>
                    <a:pt x="31008" y="11509"/>
                  </a:lnTo>
                  <a:lnTo>
                    <a:pt x="0" y="0"/>
                  </a:lnTo>
                </a:path>
              </a:pathLst>
            </a:custGeom>
            <a:ln w="1332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" name="object 8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919567" y="3965614"/>
              <a:ext cx="84518" cy="132384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4673706" y="3678302"/>
              <a:ext cx="93980" cy="290195"/>
            </a:xfrm>
            <a:custGeom>
              <a:avLst/>
              <a:gdLst/>
              <a:ahLst/>
              <a:cxnLst/>
              <a:rect l="l" t="t" r="r" b="b"/>
              <a:pathLst>
                <a:path w="93979" h="290195">
                  <a:moveTo>
                    <a:pt x="93396" y="0"/>
                  </a:moveTo>
                  <a:lnTo>
                    <a:pt x="89971" y="38574"/>
                  </a:lnTo>
                  <a:lnTo>
                    <a:pt x="79820" y="67167"/>
                  </a:lnTo>
                  <a:lnTo>
                    <a:pt x="63124" y="94668"/>
                  </a:lnTo>
                  <a:lnTo>
                    <a:pt x="40069" y="129971"/>
                  </a:lnTo>
                  <a:lnTo>
                    <a:pt x="17749" y="171405"/>
                  </a:lnTo>
                  <a:lnTo>
                    <a:pt x="3969" y="209935"/>
                  </a:lnTo>
                  <a:lnTo>
                    <a:pt x="0" y="243377"/>
                  </a:lnTo>
                  <a:lnTo>
                    <a:pt x="7112" y="269544"/>
                  </a:lnTo>
                  <a:lnTo>
                    <a:pt x="12912" y="277027"/>
                  </a:lnTo>
                  <a:lnTo>
                    <a:pt x="19927" y="282779"/>
                  </a:lnTo>
                  <a:lnTo>
                    <a:pt x="27751" y="287020"/>
                  </a:lnTo>
                  <a:lnTo>
                    <a:pt x="35979" y="289966"/>
                  </a:lnTo>
                </a:path>
              </a:pathLst>
            </a:custGeom>
            <a:ln w="13322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615186" y="7617540"/>
            <a:ext cx="2509014" cy="1240276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270"/>
              </a:spcBef>
            </a:pPr>
            <a:r>
              <a:rPr lang="en-US" sz="1250" spc="55" dirty="0" err="1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Complicaciones</a:t>
            </a:r>
            <a:r>
              <a:rPr lang="en-US" sz="1250" spc="5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 a largo </a:t>
            </a:r>
            <a:r>
              <a:rPr lang="en-US" sz="1250" spc="55" dirty="0" err="1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  <a:t>plazo</a:t>
            </a:r>
            <a:br>
              <a:rPr lang="en-US" sz="1250" spc="55" dirty="0">
                <a:solidFill>
                  <a:srgbClr val="26596B"/>
                </a:solidFill>
                <a:latin typeface="Georgia" panose="02040502050405020303" pitchFamily="18" charset="0"/>
                <a:cs typeface="Palatino Linotype"/>
              </a:rPr>
            </a:b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Una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enfermedad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muy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rara,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pero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mortal,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llamada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panencefalitis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esclerosante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subaguda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,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puede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desarrollarse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de</a:t>
            </a:r>
          </a:p>
          <a:p>
            <a:pPr marL="12700" marR="5080">
              <a:lnSpc>
                <a:spcPct val="110000"/>
              </a:lnSpc>
              <a:spcBef>
                <a:spcPts val="270"/>
              </a:spcBef>
            </a:pP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7 a 10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años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después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de que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una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persona </a:t>
            </a:r>
          </a:p>
          <a:p>
            <a:pPr marL="12700" marR="5080">
              <a:lnSpc>
                <a:spcPct val="110000"/>
              </a:lnSpc>
              <a:spcBef>
                <a:spcPts val="270"/>
              </a:spcBef>
            </a:pP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se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haya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recuperado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del </a:t>
            </a:r>
            <a:r>
              <a:rPr lang="en-US" sz="11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sarampión</a:t>
            </a:r>
            <a:r>
              <a:rPr lang="en-US" sz="11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. </a:t>
            </a:r>
            <a:endParaRPr sz="1100" dirty="0">
              <a:latin typeface="Georgia" panose="02040502050405020303" pitchFamily="18" charset="0"/>
              <a:cs typeface="Palatino Linotyp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5234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1066D8F39A3840A316D41896F52509" ma:contentTypeVersion="20" ma:contentTypeDescription="Create a new document." ma:contentTypeScope="" ma:versionID="bc93a1acc69cb8f9c9265f38bc2cf0db">
  <xsd:schema xmlns:xsd="http://www.w3.org/2001/XMLSchema" xmlns:xs="http://www.w3.org/2001/XMLSchema" xmlns:p="http://schemas.microsoft.com/office/2006/metadata/properties" xmlns:ns2="9bb6b860-7d2c-4fe4-9d45-75849a769a4a" xmlns:ns3="f3b0c417-4e2e-4376-8274-cee899b23daa" targetNamespace="http://schemas.microsoft.com/office/2006/metadata/properties" ma:root="true" ma:fieldsID="975634002a51ab227a3ce8eb02465ed2" ns2:_="" ns3:_="">
    <xsd:import namespace="9bb6b860-7d2c-4fe4-9d45-75849a769a4a"/>
    <xsd:import namespace="f3b0c417-4e2e-4376-8274-cee899b23d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b6b860-7d2c-4fe4-9d45-75849a769a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a7d435f-bc0a-452e-b7b2-4cb57826a0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b0c417-4e2e-4376-8274-cee899b23da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db7ae8e-6014-44ce-a595-96832c93c241}" ma:internalName="TaxCatchAll" ma:showField="CatchAllData" ma:web="f3b0c417-4e2e-4376-8274-cee899b23da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3b0c417-4e2e-4376-8274-cee899b23daa" xsi:nil="true"/>
    <lcf76f155ced4ddcb4097134ff3c332f xmlns="9bb6b860-7d2c-4fe4-9d45-75849a769a4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424EDB6-FBB1-449D-B57D-ADBC146C2B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68E4524-E50C-4999-8FF4-D637E9B0E6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b6b860-7d2c-4fe4-9d45-75849a769a4a"/>
    <ds:schemaRef ds:uri="f3b0c417-4e2e-4376-8274-cee899b23d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F48308-A6FD-42E0-96AC-FA5CE7B8DDE0}">
  <ds:schemaRefs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elements/1.1/"/>
    <ds:schemaRef ds:uri="9bb6b860-7d2c-4fe4-9d45-75849a769a4a"/>
    <ds:schemaRef ds:uri="http://schemas.microsoft.com/office/infopath/2007/PartnerControls"/>
    <ds:schemaRef ds:uri="f3b0c417-4e2e-4376-8274-cee899b23da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254</Words>
  <Application>Microsoft Office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Calibri</vt:lpstr>
      <vt:lpstr>DIN</vt:lpstr>
      <vt:lpstr>DIN Next LT Pro Bold</vt:lpstr>
      <vt:lpstr>DIN-MEDIUM</vt:lpstr>
      <vt:lpstr>Georgia</vt:lpstr>
      <vt:lpstr>Trebuchet MS</vt:lpstr>
      <vt:lpstr>Office Theme</vt:lpstr>
      <vt:lpstr>EL SARAMPIÓN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Mario Garza</cp:lastModifiedBy>
  <cp:revision>7</cp:revision>
  <dcterms:created xsi:type="dcterms:W3CDTF">2025-05-15T15:57:03Z</dcterms:created>
  <dcterms:modified xsi:type="dcterms:W3CDTF">2026-08-20T06:12:19Z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2025-05-15T00:00:00Z</vt:filetime>
  </property>
  <property fmtid="{D5CDD505-2E9C-101B-9397-08002B2CF9AE}" pid="3" name="Creator">
    <vt:lpwstr>Adobe InDesign 20.3 (Macintosh)</vt:lpwstr>
  </property>
  <property fmtid="{D5CDD505-2E9C-101B-9397-08002B2CF9AE}" pid="4" name="LastSaved">
    <vt:filetime>2025-05-15T00:00:00Z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0x010100E61066D8F39A3840A316D41896F52509</vt:lpwstr>
  </property>
  <property fmtid="{D5CDD505-2E9C-101B-9397-08002B2CF9AE}" pid="7" name="MediaServiceImageTags">
    <vt:lpwstr/>
  </property>
  <property fmtid="{D5CDD505-2E9C-101B-9397-08002B2CF9AE}" pid="8" name="MSIP_Label_7b94a7b8-f06c-4dfe-bdcc-9b548fd58c31_Enabled">
    <vt:lpwstr>true</vt:lpwstr>
  </property>
  <property fmtid="{D5CDD505-2E9C-101B-9397-08002B2CF9AE}" pid="9" name="MSIP_Label_7b94a7b8-f06c-4dfe-bdcc-9b548fd58c31_SetDate">
    <vt:lpwstr>2025-05-20T13:27:01Z</vt:lpwstr>
  </property>
  <property fmtid="{D5CDD505-2E9C-101B-9397-08002B2CF9AE}" pid="10" name="MSIP_Label_7b94a7b8-f06c-4dfe-bdcc-9b548fd58c31_Method">
    <vt:lpwstr>Privileged</vt:lpwstr>
  </property>
  <property fmtid="{D5CDD505-2E9C-101B-9397-08002B2CF9AE}" pid="11" name="MSIP_Label_7b94a7b8-f06c-4dfe-bdcc-9b548fd58c31_Name">
    <vt:lpwstr>7b94a7b8-f06c-4dfe-bdcc-9b548fd58c31</vt:lpwstr>
  </property>
  <property fmtid="{D5CDD505-2E9C-101B-9397-08002B2CF9AE}" pid="12" name="MSIP_Label_7b94a7b8-f06c-4dfe-bdcc-9b548fd58c31_SiteId">
    <vt:lpwstr>9ce70869-60db-44fd-abe8-d2767077fc8f</vt:lpwstr>
  </property>
  <property fmtid="{D5CDD505-2E9C-101B-9397-08002B2CF9AE}" pid="13" name="MSIP_Label_7b94a7b8-f06c-4dfe-bdcc-9b548fd58c31_ActionId">
    <vt:lpwstr>04e2f90f-a415-44d7-afd6-e65cffd80749</vt:lpwstr>
  </property>
  <property fmtid="{D5CDD505-2E9C-101B-9397-08002B2CF9AE}" pid="14" name="MSIP_Label_7b94a7b8-f06c-4dfe-bdcc-9b548fd58c31_ContentBits">
    <vt:lpwstr>0</vt:lpwstr>
  </property>
</Properties>
</file>