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1C53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7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99DF7724-95D7-8D21-34A4-319F8AE27E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04"/>
          <a:stretch/>
        </p:blipFill>
        <p:spPr>
          <a:xfrm>
            <a:off x="0" y="8147712"/>
            <a:ext cx="10287000" cy="21392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0165A6-32ED-A236-FF5C-0BF31C1D6EB0}"/>
              </a:ext>
            </a:extLst>
          </p:cNvPr>
          <p:cNvSpPr/>
          <p:nvPr/>
        </p:nvSpPr>
        <p:spPr>
          <a:xfrm>
            <a:off x="-103031" y="-109182"/>
            <a:ext cx="10509161" cy="4005044"/>
          </a:xfrm>
          <a:prstGeom prst="rect">
            <a:avLst/>
          </a:prstGeom>
          <a:solidFill>
            <a:srgbClr val="D6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BA099AA8-E56D-3B4E-87C4-54191AF770C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4" y="3684912"/>
            <a:ext cx="3907213" cy="70581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EA3787-6888-7D24-FDFD-D5AC54271C99}"/>
              </a:ext>
            </a:extLst>
          </p:cNvPr>
          <p:cNvSpPr txBox="1"/>
          <p:nvPr/>
        </p:nvSpPr>
        <p:spPr>
          <a:xfrm>
            <a:off x="4660709" y="4751695"/>
            <a:ext cx="54113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  <a:t>Protect your family </a:t>
            </a:r>
            <a:b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  <a:t>and your community</a:t>
            </a:r>
            <a:b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  <a:t>by getting up to date</a:t>
            </a:r>
            <a:b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3900" b="1" dirty="0">
                <a:solidFill>
                  <a:srgbClr val="55244D"/>
                </a:solidFill>
                <a:latin typeface="Aptos Narrow" panose="020B0004020202020204" pitchFamily="34" charset="0"/>
              </a:rPr>
              <a:t>on the measles vaccine.</a:t>
            </a:r>
            <a:endParaRPr lang="en-US" sz="3900" dirty="0">
              <a:latin typeface="Aptos SemiBold" panose="020B00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A8A190-3AC0-2BB9-BCE5-F26A13090C67}"/>
              </a:ext>
            </a:extLst>
          </p:cNvPr>
          <p:cNvSpPr/>
          <p:nvPr/>
        </p:nvSpPr>
        <p:spPr>
          <a:xfrm>
            <a:off x="-88710" y="10092690"/>
            <a:ext cx="10481480" cy="38512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A506102-BFEB-3592-3045-C25C0CA3A0E2}"/>
              </a:ext>
            </a:extLst>
          </p:cNvPr>
          <p:cNvGrpSpPr>
            <a:grpSpLocks noChangeAspect="1"/>
          </p:cNvGrpSpPr>
          <p:nvPr/>
        </p:nvGrpSpPr>
        <p:grpSpPr>
          <a:xfrm>
            <a:off x="7678311" y="8587328"/>
            <a:ext cx="2393409" cy="1267797"/>
            <a:chOff x="7405353" y="8409905"/>
            <a:chExt cx="2601532" cy="137804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48DFEB2-DABC-3BBA-AB74-D536D76965D1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200E99B-ADB0-B961-B69F-ECA182645773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8300170-2DA3-639B-36B9-7E8F5B47DCD2}"/>
              </a:ext>
            </a:extLst>
          </p:cNvPr>
          <p:cNvSpPr txBox="1"/>
          <p:nvPr/>
        </p:nvSpPr>
        <p:spPr>
          <a:xfrm>
            <a:off x="-47768" y="627797"/>
            <a:ext cx="1028699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5050" b="1" dirty="0">
                <a:solidFill>
                  <a:schemeClr val="bg1"/>
                </a:solidFill>
                <a:latin typeface="Aptos Narrow" panose="020B0004020202020204" pitchFamily="34" charset="0"/>
              </a:rPr>
              <a:t>THERE’S A CURRENT OUTBREAK OF</a:t>
            </a:r>
            <a:endParaRPr lang="en-US" sz="50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2DA52F-41E7-288C-41BF-C2AEAD25124A}"/>
              </a:ext>
            </a:extLst>
          </p:cNvPr>
          <p:cNvSpPr txBox="1"/>
          <p:nvPr/>
        </p:nvSpPr>
        <p:spPr>
          <a:xfrm>
            <a:off x="-47765" y="852598"/>
            <a:ext cx="10287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4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94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90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BF5197-2083-D3A7-3DC4-547FA872A735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1253728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472E95E0-B94F-465D-B584-528D6902D2FD}"/>
</file>

<file path=customXml/itemProps2.xml><?xml version="1.0" encoding="utf-8"?>
<ds:datastoreItem xmlns:ds="http://schemas.openxmlformats.org/officeDocument/2006/customXml" ds:itemID="{113F8E4D-AE5D-4324-BB8A-ED78DAE946C9}"/>
</file>

<file path=customXml/itemProps3.xml><?xml version="1.0" encoding="utf-8"?>
<ds:datastoreItem xmlns:ds="http://schemas.openxmlformats.org/officeDocument/2006/customXml" ds:itemID="{5CB17260-B679-4FC3-B03E-1CAB352FF680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286</TotalTime>
  <Words>471</Words>
  <Application>Microsoft Office PowerPoint</Application>
  <PresentationFormat>Custom</PresentationFormat>
  <Paragraphs>33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29</cp:revision>
  <dcterms:created xsi:type="dcterms:W3CDTF">2025-05-06T12:08:15Z</dcterms:created>
  <dcterms:modified xsi:type="dcterms:W3CDTF">2025-05-12T19:30:38Z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