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1" r:id="rId2"/>
    <p:sldId id="272" r:id="rId3"/>
  </p:sldIdLst>
  <p:sldSz cx="4846638" cy="2743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44D"/>
    <a:srgbClr val="55244D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4660"/>
  </p:normalViewPr>
  <p:slideViewPr>
    <p:cSldViewPr snapToGrid="0">
      <p:cViewPr varScale="1">
        <p:scale>
          <a:sx n="207" d="100"/>
          <a:sy n="207" d="100"/>
        </p:scale>
        <p:origin x="6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5830" y="448945"/>
            <a:ext cx="3634979" cy="955040"/>
          </a:xfrm>
        </p:spPr>
        <p:txBody>
          <a:bodyPr anchor="b"/>
          <a:lstStyle>
            <a:lvl1pPr algn="ctr">
              <a:defRPr sz="238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5830" y="1440815"/>
            <a:ext cx="3634979" cy="662305"/>
          </a:xfrm>
        </p:spPr>
        <p:txBody>
          <a:bodyPr/>
          <a:lstStyle>
            <a:lvl1pPr marL="0" indent="0" algn="ctr">
              <a:buNone/>
              <a:defRPr sz="954"/>
            </a:lvl1pPr>
            <a:lvl2pPr marL="181737" indent="0" algn="ctr">
              <a:buNone/>
              <a:defRPr sz="795"/>
            </a:lvl2pPr>
            <a:lvl3pPr marL="363474" indent="0" algn="ctr">
              <a:buNone/>
              <a:defRPr sz="716"/>
            </a:lvl3pPr>
            <a:lvl4pPr marL="545211" indent="0" algn="ctr">
              <a:buNone/>
              <a:defRPr sz="636"/>
            </a:lvl4pPr>
            <a:lvl5pPr marL="726948" indent="0" algn="ctr">
              <a:buNone/>
              <a:defRPr sz="636"/>
            </a:lvl5pPr>
            <a:lvl6pPr marL="908685" indent="0" algn="ctr">
              <a:buNone/>
              <a:defRPr sz="636"/>
            </a:lvl6pPr>
            <a:lvl7pPr marL="1090422" indent="0" algn="ctr">
              <a:buNone/>
              <a:defRPr sz="636"/>
            </a:lvl7pPr>
            <a:lvl8pPr marL="1272159" indent="0" algn="ctr">
              <a:buNone/>
              <a:defRPr sz="636"/>
            </a:lvl8pPr>
            <a:lvl9pPr marL="1453896" indent="0" algn="ctr">
              <a:buNone/>
              <a:defRPr sz="63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3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94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68375" y="146050"/>
            <a:ext cx="1045056" cy="2324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3206" y="146050"/>
            <a:ext cx="3074586" cy="23247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233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58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82" y="683895"/>
            <a:ext cx="4180225" cy="1141095"/>
          </a:xfrm>
        </p:spPr>
        <p:txBody>
          <a:bodyPr anchor="b"/>
          <a:lstStyle>
            <a:lvl1pPr>
              <a:defRPr sz="238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0682" y="1835785"/>
            <a:ext cx="4180225" cy="600075"/>
          </a:xfrm>
        </p:spPr>
        <p:txBody>
          <a:bodyPr/>
          <a:lstStyle>
            <a:lvl1pPr marL="0" indent="0">
              <a:buNone/>
              <a:defRPr sz="954">
                <a:solidFill>
                  <a:schemeClr val="tx1">
                    <a:tint val="75000"/>
                  </a:schemeClr>
                </a:solidFill>
              </a:defRPr>
            </a:lvl1pPr>
            <a:lvl2pPr marL="181737" indent="0">
              <a:buNone/>
              <a:defRPr sz="795">
                <a:solidFill>
                  <a:schemeClr val="tx1">
                    <a:tint val="75000"/>
                  </a:schemeClr>
                </a:solidFill>
              </a:defRPr>
            </a:lvl2pPr>
            <a:lvl3pPr marL="363474" indent="0">
              <a:buNone/>
              <a:defRPr sz="716">
                <a:solidFill>
                  <a:schemeClr val="tx1">
                    <a:tint val="75000"/>
                  </a:schemeClr>
                </a:solidFill>
              </a:defRPr>
            </a:lvl3pPr>
            <a:lvl4pPr marL="545211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4pPr>
            <a:lvl5pPr marL="726948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5pPr>
            <a:lvl6pPr marL="908685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6pPr>
            <a:lvl7pPr marL="1090422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7pPr>
            <a:lvl8pPr marL="1272159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8pPr>
            <a:lvl9pPr marL="1453896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9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206" y="730250"/>
            <a:ext cx="2059821" cy="1740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53611" y="730250"/>
            <a:ext cx="2059821" cy="1740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8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838" y="146050"/>
            <a:ext cx="4180225" cy="5302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3838" y="672465"/>
            <a:ext cx="2050355" cy="329565"/>
          </a:xfrm>
        </p:spPr>
        <p:txBody>
          <a:bodyPr anchor="b"/>
          <a:lstStyle>
            <a:lvl1pPr marL="0" indent="0">
              <a:buNone/>
              <a:defRPr sz="954" b="1"/>
            </a:lvl1pPr>
            <a:lvl2pPr marL="181737" indent="0">
              <a:buNone/>
              <a:defRPr sz="795" b="1"/>
            </a:lvl2pPr>
            <a:lvl3pPr marL="363474" indent="0">
              <a:buNone/>
              <a:defRPr sz="716" b="1"/>
            </a:lvl3pPr>
            <a:lvl4pPr marL="545211" indent="0">
              <a:buNone/>
              <a:defRPr sz="636" b="1"/>
            </a:lvl4pPr>
            <a:lvl5pPr marL="726948" indent="0">
              <a:buNone/>
              <a:defRPr sz="636" b="1"/>
            </a:lvl5pPr>
            <a:lvl6pPr marL="908685" indent="0">
              <a:buNone/>
              <a:defRPr sz="636" b="1"/>
            </a:lvl6pPr>
            <a:lvl7pPr marL="1090422" indent="0">
              <a:buNone/>
              <a:defRPr sz="636" b="1"/>
            </a:lvl7pPr>
            <a:lvl8pPr marL="1272159" indent="0">
              <a:buNone/>
              <a:defRPr sz="636" b="1"/>
            </a:lvl8pPr>
            <a:lvl9pPr marL="1453896" indent="0">
              <a:buNone/>
              <a:defRPr sz="6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3838" y="1002030"/>
            <a:ext cx="2050355" cy="14738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53611" y="672465"/>
            <a:ext cx="2060452" cy="329565"/>
          </a:xfrm>
        </p:spPr>
        <p:txBody>
          <a:bodyPr anchor="b"/>
          <a:lstStyle>
            <a:lvl1pPr marL="0" indent="0">
              <a:buNone/>
              <a:defRPr sz="954" b="1"/>
            </a:lvl1pPr>
            <a:lvl2pPr marL="181737" indent="0">
              <a:buNone/>
              <a:defRPr sz="795" b="1"/>
            </a:lvl2pPr>
            <a:lvl3pPr marL="363474" indent="0">
              <a:buNone/>
              <a:defRPr sz="716" b="1"/>
            </a:lvl3pPr>
            <a:lvl4pPr marL="545211" indent="0">
              <a:buNone/>
              <a:defRPr sz="636" b="1"/>
            </a:lvl4pPr>
            <a:lvl5pPr marL="726948" indent="0">
              <a:buNone/>
              <a:defRPr sz="636" b="1"/>
            </a:lvl5pPr>
            <a:lvl6pPr marL="908685" indent="0">
              <a:buNone/>
              <a:defRPr sz="636" b="1"/>
            </a:lvl6pPr>
            <a:lvl7pPr marL="1090422" indent="0">
              <a:buNone/>
              <a:defRPr sz="636" b="1"/>
            </a:lvl7pPr>
            <a:lvl8pPr marL="1272159" indent="0">
              <a:buNone/>
              <a:defRPr sz="636" b="1"/>
            </a:lvl8pPr>
            <a:lvl9pPr marL="1453896" indent="0">
              <a:buNone/>
              <a:defRPr sz="6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53611" y="1002030"/>
            <a:ext cx="2060452" cy="14738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24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13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6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838" y="182880"/>
            <a:ext cx="1563167" cy="640080"/>
          </a:xfrm>
        </p:spPr>
        <p:txBody>
          <a:bodyPr anchor="b"/>
          <a:lstStyle>
            <a:lvl1pPr>
              <a:defRPr sz="12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0453" y="394970"/>
            <a:ext cx="2453610" cy="1949450"/>
          </a:xfrm>
        </p:spPr>
        <p:txBody>
          <a:bodyPr/>
          <a:lstStyle>
            <a:lvl1pPr>
              <a:defRPr sz="1272"/>
            </a:lvl1pPr>
            <a:lvl2pPr>
              <a:defRPr sz="1113"/>
            </a:lvl2pPr>
            <a:lvl3pPr>
              <a:defRPr sz="954"/>
            </a:lvl3pPr>
            <a:lvl4pPr>
              <a:defRPr sz="795"/>
            </a:lvl4pPr>
            <a:lvl5pPr>
              <a:defRPr sz="795"/>
            </a:lvl5pPr>
            <a:lvl6pPr>
              <a:defRPr sz="795"/>
            </a:lvl6pPr>
            <a:lvl7pPr>
              <a:defRPr sz="795"/>
            </a:lvl7pPr>
            <a:lvl8pPr>
              <a:defRPr sz="795"/>
            </a:lvl8pPr>
            <a:lvl9pPr>
              <a:defRPr sz="79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3838" y="822960"/>
            <a:ext cx="1563167" cy="1524635"/>
          </a:xfrm>
        </p:spPr>
        <p:txBody>
          <a:bodyPr/>
          <a:lstStyle>
            <a:lvl1pPr marL="0" indent="0">
              <a:buNone/>
              <a:defRPr sz="636"/>
            </a:lvl1pPr>
            <a:lvl2pPr marL="181737" indent="0">
              <a:buNone/>
              <a:defRPr sz="557"/>
            </a:lvl2pPr>
            <a:lvl3pPr marL="363474" indent="0">
              <a:buNone/>
              <a:defRPr sz="477"/>
            </a:lvl3pPr>
            <a:lvl4pPr marL="545211" indent="0">
              <a:buNone/>
              <a:defRPr sz="398"/>
            </a:lvl4pPr>
            <a:lvl5pPr marL="726948" indent="0">
              <a:buNone/>
              <a:defRPr sz="398"/>
            </a:lvl5pPr>
            <a:lvl6pPr marL="908685" indent="0">
              <a:buNone/>
              <a:defRPr sz="398"/>
            </a:lvl6pPr>
            <a:lvl7pPr marL="1090422" indent="0">
              <a:buNone/>
              <a:defRPr sz="398"/>
            </a:lvl7pPr>
            <a:lvl8pPr marL="1272159" indent="0">
              <a:buNone/>
              <a:defRPr sz="398"/>
            </a:lvl8pPr>
            <a:lvl9pPr marL="1453896" indent="0">
              <a:buNone/>
              <a:defRPr sz="3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535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838" y="182880"/>
            <a:ext cx="1563167" cy="640080"/>
          </a:xfrm>
        </p:spPr>
        <p:txBody>
          <a:bodyPr anchor="b"/>
          <a:lstStyle>
            <a:lvl1pPr>
              <a:defRPr sz="12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60453" y="394970"/>
            <a:ext cx="2453610" cy="1949450"/>
          </a:xfrm>
        </p:spPr>
        <p:txBody>
          <a:bodyPr anchor="t"/>
          <a:lstStyle>
            <a:lvl1pPr marL="0" indent="0">
              <a:buNone/>
              <a:defRPr sz="1272"/>
            </a:lvl1pPr>
            <a:lvl2pPr marL="181737" indent="0">
              <a:buNone/>
              <a:defRPr sz="1113"/>
            </a:lvl2pPr>
            <a:lvl3pPr marL="363474" indent="0">
              <a:buNone/>
              <a:defRPr sz="954"/>
            </a:lvl3pPr>
            <a:lvl4pPr marL="545211" indent="0">
              <a:buNone/>
              <a:defRPr sz="795"/>
            </a:lvl4pPr>
            <a:lvl5pPr marL="726948" indent="0">
              <a:buNone/>
              <a:defRPr sz="795"/>
            </a:lvl5pPr>
            <a:lvl6pPr marL="908685" indent="0">
              <a:buNone/>
              <a:defRPr sz="795"/>
            </a:lvl6pPr>
            <a:lvl7pPr marL="1090422" indent="0">
              <a:buNone/>
              <a:defRPr sz="795"/>
            </a:lvl7pPr>
            <a:lvl8pPr marL="1272159" indent="0">
              <a:buNone/>
              <a:defRPr sz="795"/>
            </a:lvl8pPr>
            <a:lvl9pPr marL="1453896" indent="0">
              <a:buNone/>
              <a:defRPr sz="79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3838" y="822960"/>
            <a:ext cx="1563167" cy="1524635"/>
          </a:xfrm>
        </p:spPr>
        <p:txBody>
          <a:bodyPr/>
          <a:lstStyle>
            <a:lvl1pPr marL="0" indent="0">
              <a:buNone/>
              <a:defRPr sz="636"/>
            </a:lvl1pPr>
            <a:lvl2pPr marL="181737" indent="0">
              <a:buNone/>
              <a:defRPr sz="557"/>
            </a:lvl2pPr>
            <a:lvl3pPr marL="363474" indent="0">
              <a:buNone/>
              <a:defRPr sz="477"/>
            </a:lvl3pPr>
            <a:lvl4pPr marL="545211" indent="0">
              <a:buNone/>
              <a:defRPr sz="398"/>
            </a:lvl4pPr>
            <a:lvl5pPr marL="726948" indent="0">
              <a:buNone/>
              <a:defRPr sz="398"/>
            </a:lvl5pPr>
            <a:lvl6pPr marL="908685" indent="0">
              <a:buNone/>
              <a:defRPr sz="398"/>
            </a:lvl6pPr>
            <a:lvl7pPr marL="1090422" indent="0">
              <a:buNone/>
              <a:defRPr sz="398"/>
            </a:lvl7pPr>
            <a:lvl8pPr marL="1272159" indent="0">
              <a:buNone/>
              <a:defRPr sz="398"/>
            </a:lvl8pPr>
            <a:lvl9pPr marL="1453896" indent="0">
              <a:buNone/>
              <a:defRPr sz="3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715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3207" y="146050"/>
            <a:ext cx="4180225" cy="530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3207" y="730250"/>
            <a:ext cx="4180225" cy="1740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3206" y="2542540"/>
            <a:ext cx="1090494" cy="14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5449" y="2542540"/>
            <a:ext cx="1635740" cy="14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2938" y="2542540"/>
            <a:ext cx="1090494" cy="14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8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63474" rtl="0" eaLnBrk="1" latinLnBrk="0" hangingPunct="1">
        <a:lnSpc>
          <a:spcPct val="90000"/>
        </a:lnSpc>
        <a:spcBef>
          <a:spcPct val="0"/>
        </a:spcBef>
        <a:buNone/>
        <a:defRPr sz="1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869" indent="-90869" algn="l" defTabSz="363474" rtl="0" eaLnBrk="1" latinLnBrk="0" hangingPunct="1">
        <a:lnSpc>
          <a:spcPct val="90000"/>
        </a:lnSpc>
        <a:spcBef>
          <a:spcPts val="398"/>
        </a:spcBef>
        <a:buFont typeface="Arial" panose="020B0604020202020204" pitchFamily="34" charset="0"/>
        <a:buChar char="•"/>
        <a:defRPr sz="1113" kern="1200">
          <a:solidFill>
            <a:schemeClr val="tx1"/>
          </a:solidFill>
          <a:latin typeface="+mn-lt"/>
          <a:ea typeface="+mn-ea"/>
          <a:cs typeface="+mn-cs"/>
        </a:defRPr>
      </a:lvl1pPr>
      <a:lvl2pPr marL="272606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954" kern="1200">
          <a:solidFill>
            <a:schemeClr val="tx1"/>
          </a:solidFill>
          <a:latin typeface="+mn-lt"/>
          <a:ea typeface="+mn-ea"/>
          <a:cs typeface="+mn-cs"/>
        </a:defRPr>
      </a:lvl2pPr>
      <a:lvl3pPr marL="454343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95" kern="1200">
          <a:solidFill>
            <a:schemeClr val="tx1"/>
          </a:solidFill>
          <a:latin typeface="+mn-lt"/>
          <a:ea typeface="+mn-ea"/>
          <a:cs typeface="+mn-cs"/>
        </a:defRPr>
      </a:lvl3pPr>
      <a:lvl4pPr marL="636080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817817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99554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1291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028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4765" indent="-90869" algn="l" defTabSz="363474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737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474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211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6948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8685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0422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159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3896" algn="l" defTabSz="363474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sky&#10;&#10;Description automatically generated">
            <a:extLst>
              <a:ext uri="{FF2B5EF4-FFF2-40B4-BE49-F238E27FC236}">
                <a16:creationId xmlns:a16="http://schemas.microsoft.com/office/drawing/2014/main" id="{511B3829-5954-09B1-9840-0CBBC0811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" y="472"/>
            <a:ext cx="4876800" cy="27432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E50BC91-DC7A-5FB1-4550-5C2E6A5721C9}"/>
              </a:ext>
            </a:extLst>
          </p:cNvPr>
          <p:cNvGrpSpPr/>
          <p:nvPr/>
        </p:nvGrpSpPr>
        <p:grpSpPr>
          <a:xfrm>
            <a:off x="2639874" y="-28342"/>
            <a:ext cx="2274081" cy="2799881"/>
            <a:chOff x="2639874" y="-28342"/>
            <a:chExt cx="2274081" cy="279988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743A2D7-9D25-72DD-6A46-ECD58311CE46}"/>
                </a:ext>
              </a:extLst>
            </p:cNvPr>
            <p:cNvSpPr/>
            <p:nvPr/>
          </p:nvSpPr>
          <p:spPr>
            <a:xfrm rot="16200000">
              <a:off x="1404561" y="1206971"/>
              <a:ext cx="2799881" cy="329256"/>
            </a:xfrm>
            <a:prstGeom prst="rect">
              <a:avLst/>
            </a:prstGeom>
            <a:solidFill>
              <a:srgbClr val="30B0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AB430D3-FD91-62D7-26AD-3016C46FE460}"/>
                </a:ext>
              </a:extLst>
            </p:cNvPr>
            <p:cNvSpPr/>
            <p:nvPr/>
          </p:nvSpPr>
          <p:spPr>
            <a:xfrm>
              <a:off x="2735020" y="-24206"/>
              <a:ext cx="2178935" cy="2790078"/>
            </a:xfrm>
            <a:prstGeom prst="rect">
              <a:avLst/>
            </a:prstGeom>
            <a:solidFill>
              <a:srgbClr val="5524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46CB1EC-1FA5-829E-6B87-F4082ACC52C4}"/>
              </a:ext>
            </a:extLst>
          </p:cNvPr>
          <p:cNvSpPr txBox="1"/>
          <p:nvPr/>
        </p:nvSpPr>
        <p:spPr>
          <a:xfrm>
            <a:off x="2927922" y="399754"/>
            <a:ext cx="1761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Aptos Narrow" panose="020B0004020202020204" pitchFamily="34" charset="0"/>
              </a:rPr>
              <a:t>Make sure your</a:t>
            </a:r>
          </a:p>
          <a:p>
            <a:r>
              <a:rPr lang="en-US" sz="1600" b="1" dirty="0">
                <a:solidFill>
                  <a:schemeClr val="bg1"/>
                </a:solidFill>
                <a:latin typeface="Aptos Narrow" panose="020B0004020202020204" pitchFamily="34" charset="0"/>
              </a:rPr>
              <a:t>family has been</a:t>
            </a:r>
          </a:p>
          <a:p>
            <a:r>
              <a:rPr lang="en-US" sz="1600" b="1" dirty="0">
                <a:solidFill>
                  <a:schemeClr val="bg1"/>
                </a:solidFill>
                <a:latin typeface="Aptos Narrow" panose="020B0004020202020204" pitchFamily="34" charset="0"/>
              </a:rPr>
              <a:t>protected by the</a:t>
            </a:r>
          </a:p>
          <a:p>
            <a:r>
              <a:rPr lang="en-US" sz="160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measles, mumps,</a:t>
            </a:r>
          </a:p>
          <a:p>
            <a:r>
              <a:rPr lang="en-US" sz="1600" b="1" dirty="0">
                <a:solidFill>
                  <a:schemeClr val="bg1"/>
                </a:solidFill>
                <a:latin typeface="Aptos Narrow" panose="020B0004020202020204" pitchFamily="34" charset="0"/>
              </a:rPr>
              <a:t>and rubella (MMR) </a:t>
            </a:r>
          </a:p>
          <a:p>
            <a:r>
              <a:rPr lang="en-US" sz="1600" b="1" dirty="0">
                <a:solidFill>
                  <a:schemeClr val="bg1"/>
                </a:solidFill>
                <a:latin typeface="Aptos Narrow" panose="020B0004020202020204" pitchFamily="34" charset="0"/>
              </a:rPr>
              <a:t>vaccine.</a:t>
            </a:r>
            <a:endParaRPr lang="en-US" sz="1600" dirty="0">
              <a:solidFill>
                <a:schemeClr val="bg1"/>
              </a:solidFill>
              <a:latin typeface="Aptos SemiBold" panose="020B00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12DF04-3642-134F-CCCB-4560A3E368F3}"/>
              </a:ext>
            </a:extLst>
          </p:cNvPr>
          <p:cNvSpPr txBox="1"/>
          <p:nvPr/>
        </p:nvSpPr>
        <p:spPr>
          <a:xfrm>
            <a:off x="59767" y="17001"/>
            <a:ext cx="10287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b="1" dirty="0">
                <a:solidFill>
                  <a:srgbClr val="54244D"/>
                </a:solidFill>
                <a:latin typeface="Aptos Narrow" panose="020B0004020202020204" pitchFamily="34" charset="0"/>
              </a:rPr>
              <a:t>Traveling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D19978-78A8-F77C-3FDF-53B6BEBD5A92}"/>
              </a:ext>
            </a:extLst>
          </p:cNvPr>
          <p:cNvSpPr txBox="1"/>
          <p:nvPr/>
        </p:nvSpPr>
        <p:spPr>
          <a:xfrm>
            <a:off x="96354" y="974415"/>
            <a:ext cx="1028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54244D"/>
                </a:solidFill>
                <a:latin typeface="Aptos Narrow" panose="020B0004020202020204" pitchFamily="34" charset="0"/>
              </a:rPr>
              <a:t>Measles can be serious.</a:t>
            </a:r>
            <a:endParaRPr lang="en-US" sz="1600" dirty="0">
              <a:solidFill>
                <a:srgbClr val="54244D"/>
              </a:solidFill>
              <a:latin typeface="Aptos SemiBold" panose="020B00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9584B4-E4DC-3B6C-77AC-57C470A47BFF}"/>
              </a:ext>
            </a:extLst>
          </p:cNvPr>
          <p:cNvSpPr txBox="1"/>
          <p:nvPr/>
        </p:nvSpPr>
        <p:spPr>
          <a:xfrm>
            <a:off x="78029" y="416894"/>
            <a:ext cx="10287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3700" b="1" dirty="0">
                <a:solidFill>
                  <a:srgbClr val="54244D"/>
                </a:solidFill>
                <a:latin typeface="Aptos Narrow" panose="020B0004020202020204" pitchFamily="34" charset="0"/>
              </a:rPr>
              <a:t>soon?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4C42177-28A8-C2A7-D5CD-A5D7374E0C71}"/>
              </a:ext>
            </a:extLst>
          </p:cNvPr>
          <p:cNvGrpSpPr>
            <a:grpSpLocks noChangeAspect="1"/>
          </p:cNvGrpSpPr>
          <p:nvPr/>
        </p:nvGrpSpPr>
        <p:grpSpPr>
          <a:xfrm>
            <a:off x="3932422" y="2173275"/>
            <a:ext cx="825638" cy="434402"/>
            <a:chOff x="7405353" y="8615969"/>
            <a:chExt cx="2619148" cy="13780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1671170-A257-0636-4D68-EBEDE50D464D}"/>
                </a:ext>
              </a:extLst>
            </p:cNvPr>
            <p:cNvSpPr/>
            <p:nvPr/>
          </p:nvSpPr>
          <p:spPr>
            <a:xfrm>
              <a:off x="7405353" y="8615969"/>
              <a:ext cx="2588653" cy="1378040"/>
            </a:xfrm>
            <a:prstGeom prst="rect">
              <a:avLst/>
            </a:prstGeom>
            <a:noFill/>
            <a:ln w="9525"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DB6B347-D314-6F83-3B09-42FA8E7D7DB8}"/>
                </a:ext>
              </a:extLst>
            </p:cNvPr>
            <p:cNvSpPr txBox="1"/>
            <p:nvPr/>
          </p:nvSpPr>
          <p:spPr>
            <a:xfrm>
              <a:off x="7435848" y="8727531"/>
              <a:ext cx="2588653" cy="1171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spc="300" dirty="0">
                  <a:solidFill>
                    <a:schemeClr val="bg1"/>
                  </a:solidFill>
                  <a:latin typeface="Aptos" panose="020B0004020202020204" pitchFamily="34" charset="0"/>
                </a:rPr>
                <a:t>SPACE FOR 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31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485D1CE-251F-24A7-4C95-8F20DEAA4243}"/>
              </a:ext>
            </a:extLst>
          </p:cNvPr>
          <p:cNvSpPr txBox="1">
            <a:spLocks noChangeAspect="1"/>
          </p:cNvSpPr>
          <p:nvPr/>
        </p:nvSpPr>
        <p:spPr>
          <a:xfrm>
            <a:off x="26121" y="-3399"/>
            <a:ext cx="4676255" cy="2746599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8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500" b="1" dirty="0">
                <a:latin typeface="Aptos" panose="020B0004020202020204" pitchFamily="34" charset="0"/>
              </a:rPr>
              <a:t>X </a:t>
            </a:r>
            <a:r>
              <a:rPr lang="en-US" sz="500" dirty="0">
                <a:latin typeface="Aptos" panose="020B0004020202020204" pitchFamily="34" charset="0"/>
              </a:rPr>
              <a:t>(formerly Twitter) and </a:t>
            </a:r>
            <a:r>
              <a:rPr lang="en-US" sz="500" b="1" dirty="0">
                <a:latin typeface="Aptos" panose="020B0004020202020204" pitchFamily="34" charset="0"/>
              </a:rPr>
              <a:t>Facebook</a:t>
            </a:r>
            <a:r>
              <a:rPr lang="en-US" sz="500" dirty="0">
                <a:latin typeface="Aptos" panose="020B0004020202020204" pitchFamily="34" charset="0"/>
              </a:rPr>
              <a:t> is </a:t>
            </a:r>
            <a:r>
              <a:rPr lang="en-US" sz="500" b="1" dirty="0">
                <a:latin typeface="Aptos" panose="020B0004020202020204" pitchFamily="34" charset="0"/>
              </a:rPr>
              <a:t>1200x675 pixels</a:t>
            </a:r>
            <a:r>
              <a:rPr lang="en-US" sz="500" dirty="0">
                <a:latin typeface="Aptos" panose="020B0004020202020204" pitchFamily="34" charset="0"/>
              </a:rPr>
              <a:t>. The preferred image size for </a:t>
            </a:r>
            <a:r>
              <a:rPr lang="en-US" sz="500" b="1" dirty="0">
                <a:latin typeface="Aptos" panose="020B0004020202020204" pitchFamily="34" charset="0"/>
              </a:rPr>
              <a:t>Instagram</a:t>
            </a:r>
            <a:r>
              <a:rPr lang="en-US" sz="500" dirty="0">
                <a:latin typeface="Aptos" panose="020B0004020202020204" pitchFamily="34" charset="0"/>
              </a:rPr>
              <a:t> is </a:t>
            </a:r>
            <a:r>
              <a:rPr lang="en-US" sz="500" b="1" dirty="0">
                <a:latin typeface="Aptos" panose="020B0004020202020204" pitchFamily="34" charset="0"/>
              </a:rPr>
              <a:t>1080x1080 pixels</a:t>
            </a:r>
            <a:r>
              <a:rPr lang="en-US" sz="5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sz="600" b="1" dirty="0">
                <a:latin typeface="Aptos" panose="020B0004020202020204" pitchFamily="34" charset="0"/>
              </a:rPr>
              <a:t>Instructions for customizing your social media graphic:</a:t>
            </a:r>
            <a:br>
              <a:rPr lang="en-US" sz="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5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2. Click </a:t>
            </a:r>
            <a:r>
              <a:rPr lang="en-US" sz="500" b="1" dirty="0">
                <a:latin typeface="Aptos" panose="020B0004020202020204" pitchFamily="34" charset="0"/>
              </a:rPr>
              <a:t>Change Picture </a:t>
            </a:r>
            <a:r>
              <a:rPr lang="en-US" sz="500" dirty="0">
                <a:latin typeface="Aptos" panose="020B0004020202020204" pitchFamily="34" charset="0"/>
              </a:rPr>
              <a:t>and then click </a:t>
            </a:r>
            <a:r>
              <a:rPr lang="en-US" sz="500" b="1" dirty="0">
                <a:latin typeface="Aptos" panose="020B0004020202020204" pitchFamily="34" charset="0"/>
              </a:rPr>
              <a:t>This Device</a:t>
            </a:r>
            <a:r>
              <a:rPr lang="en-US" sz="5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500" b="1" dirty="0">
                <a:latin typeface="Aptos" panose="020B0004020202020204" pitchFamily="34" charset="0"/>
              </a:rPr>
              <a:t>Insert</a:t>
            </a:r>
            <a:r>
              <a:rPr lang="en-US" sz="5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sz="5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ct val="110000"/>
              </a:lnSpc>
            </a:pPr>
            <a:br>
              <a:rPr lang="en-US" sz="500" b="1" dirty="0">
                <a:latin typeface="Aptos" panose="020B0004020202020204" pitchFamily="34" charset="0"/>
              </a:rPr>
            </a:br>
            <a:r>
              <a:rPr lang="en-US" sz="5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1. In the top toolbar, click </a:t>
            </a:r>
            <a:r>
              <a:rPr lang="en-US" sz="500" b="1" dirty="0">
                <a:latin typeface="Aptos" panose="020B0004020202020204" pitchFamily="34" charset="0"/>
              </a:rPr>
              <a:t>Insert</a:t>
            </a:r>
            <a:r>
              <a:rPr lang="en-US" sz="500" dirty="0">
                <a:latin typeface="Aptos" panose="020B0004020202020204" pitchFamily="34" charset="0"/>
              </a:rPr>
              <a:t> and then </a:t>
            </a:r>
            <a:r>
              <a:rPr lang="en-US" sz="500" b="1" dirty="0">
                <a:latin typeface="Aptos" panose="020B0004020202020204" pitchFamily="34" charset="0"/>
              </a:rPr>
              <a:t>Pictures</a:t>
            </a:r>
            <a:r>
              <a:rPr lang="en-US" sz="500" dirty="0">
                <a:latin typeface="Aptos" panose="020B0004020202020204" pitchFamily="34" charset="0"/>
              </a:rPr>
              <a:t>, then </a:t>
            </a:r>
            <a:r>
              <a:rPr lang="en-US" sz="500" b="1" dirty="0">
                <a:latin typeface="Aptos" panose="020B0004020202020204" pitchFamily="34" charset="0"/>
              </a:rPr>
              <a:t>This Device</a:t>
            </a:r>
            <a:r>
              <a:rPr lang="en-US" sz="5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500" b="1" dirty="0">
                <a:latin typeface="Aptos" panose="020B0004020202020204" pitchFamily="34" charset="0"/>
              </a:rPr>
              <a:t>Insert</a:t>
            </a:r>
            <a:r>
              <a:rPr lang="en-US" sz="5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ct val="110000"/>
              </a:lnSpc>
            </a:pPr>
            <a:br>
              <a:rPr lang="en-US" sz="500" b="1" dirty="0">
                <a:latin typeface="Aptos" panose="020B0004020202020204" pitchFamily="34" charset="0"/>
              </a:rPr>
            </a:br>
            <a:r>
              <a:rPr lang="en-US" sz="5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ct val="110000"/>
              </a:lnSpc>
            </a:pPr>
            <a:r>
              <a:rPr lang="en-US" sz="5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Keep in mind that people view social media graphics most often on mobile devices. Consider using brief text for better legibility on a small screen.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ct val="110000"/>
              </a:lnSpc>
            </a:pPr>
            <a:br>
              <a:rPr lang="en-US" sz="500" dirty="0">
                <a:latin typeface="Aptos" panose="020B0004020202020204" pitchFamily="34" charset="0"/>
              </a:rPr>
            </a:br>
            <a:r>
              <a:rPr lang="en-US" sz="5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2. Click </a:t>
            </a:r>
            <a:r>
              <a:rPr lang="en-US" sz="500" b="1" dirty="0">
                <a:latin typeface="Aptos" panose="020B0004020202020204" pitchFamily="34" charset="0"/>
              </a:rPr>
              <a:t>File</a:t>
            </a:r>
            <a:r>
              <a:rPr lang="en-US" sz="500" dirty="0">
                <a:latin typeface="Aptos" panose="020B0004020202020204" pitchFamily="34" charset="0"/>
              </a:rPr>
              <a:t> &gt; </a:t>
            </a:r>
            <a:r>
              <a:rPr lang="en-US" sz="500" b="1" dirty="0">
                <a:latin typeface="Aptos" panose="020B0004020202020204" pitchFamily="34" charset="0"/>
              </a:rPr>
              <a:t>Save As </a:t>
            </a:r>
            <a:r>
              <a:rPr lang="en-US" sz="500" dirty="0">
                <a:latin typeface="Aptos" panose="020B0004020202020204" pitchFamily="34" charset="0"/>
              </a:rPr>
              <a:t>(or </a:t>
            </a:r>
            <a:r>
              <a:rPr lang="en-US" sz="500" b="1" dirty="0">
                <a:latin typeface="Aptos" panose="020B0004020202020204" pitchFamily="34" charset="0"/>
              </a:rPr>
              <a:t>Save a Copy </a:t>
            </a:r>
            <a:r>
              <a:rPr lang="en-US" sz="500" dirty="0">
                <a:latin typeface="Aptos" panose="020B0004020202020204" pitchFamily="34" charset="0"/>
              </a:rPr>
              <a:t>if your presentation is saved on OneDrive or SharePoint). Navigate to the folder where you want to save your slide.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500" b="1" dirty="0">
                <a:latin typeface="Aptos" panose="020B0004020202020204" pitchFamily="34" charset="0"/>
              </a:rPr>
              <a:t>File name </a:t>
            </a:r>
            <a:r>
              <a:rPr lang="en-US" sz="5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4. Click to open the </a:t>
            </a:r>
            <a:r>
              <a:rPr lang="en-US" sz="500" b="1" dirty="0">
                <a:latin typeface="Aptos" panose="020B0004020202020204" pitchFamily="34" charset="0"/>
              </a:rPr>
              <a:t>Save as Type </a:t>
            </a:r>
            <a:r>
              <a:rPr lang="en-US" sz="5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JPEG File Interchange Format (</a:t>
            </a:r>
            <a:r>
              <a:rPr lang="en-US" sz="500" b="1" dirty="0">
                <a:latin typeface="Aptos" panose="020B0004020202020204" pitchFamily="34" charset="0"/>
              </a:rPr>
              <a:t>.JPG</a:t>
            </a:r>
            <a:r>
              <a:rPr lang="en-US" sz="500" dirty="0">
                <a:latin typeface="Aptos" panose="020B0004020202020204" pitchFamily="34" charset="0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500" b="1" dirty="0">
                <a:latin typeface="Aptos" panose="020B0004020202020204" pitchFamily="34" charset="0"/>
              </a:rPr>
              <a:t>PNG</a:t>
            </a:r>
            <a:r>
              <a:rPr lang="en-US" sz="500" dirty="0">
                <a:latin typeface="Aptos" panose="020B0004020202020204" pitchFamily="34" charset="0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GIF Graphics Interchange Format (</a:t>
            </a:r>
            <a:r>
              <a:rPr lang="en-US" sz="500" b="1" dirty="0">
                <a:latin typeface="Aptos" panose="020B0004020202020204" pitchFamily="34" charset="0"/>
              </a:rPr>
              <a:t>.GIF</a:t>
            </a:r>
            <a:r>
              <a:rPr lang="en-US" sz="500" dirty="0">
                <a:latin typeface="Aptos" panose="020B0004020202020204" pitchFamily="34" charset="0"/>
              </a:rPr>
              <a:t>) – </a:t>
            </a:r>
            <a:r>
              <a:rPr lang="en-US" sz="5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• Scalable Vector Graphics Format (</a:t>
            </a:r>
            <a:r>
              <a:rPr lang="en-US" sz="500" b="1" dirty="0">
                <a:latin typeface="Aptos" panose="020B0004020202020204" pitchFamily="34" charset="0"/>
              </a:rPr>
              <a:t>.SVG</a:t>
            </a:r>
            <a:r>
              <a:rPr lang="en-US" sz="5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ct val="110000"/>
              </a:lnSpc>
            </a:pPr>
            <a:r>
              <a:rPr lang="en-US" sz="500" dirty="0">
                <a:latin typeface="Aptos" panose="020B0004020202020204" pitchFamily="34" charset="0"/>
              </a:rPr>
              <a:t>5. Click </a:t>
            </a:r>
            <a:r>
              <a:rPr lang="en-US" sz="500" b="1" dirty="0">
                <a:latin typeface="Aptos" panose="020B0004020202020204" pitchFamily="34" charset="0"/>
              </a:rPr>
              <a:t>Save</a:t>
            </a:r>
            <a:r>
              <a:rPr lang="en-US" sz="5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500" b="1" dirty="0">
                <a:latin typeface="Aptos" panose="020B0004020202020204" pitchFamily="34" charset="0"/>
              </a:rPr>
              <a:t>Just This One </a:t>
            </a:r>
            <a:r>
              <a:rPr lang="en-US" sz="5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2603931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8ED0AD9F-A605-46C4-808A-FB9DDF119426}"/>
</file>

<file path=customXml/itemProps2.xml><?xml version="1.0" encoding="utf-8"?>
<ds:datastoreItem xmlns:ds="http://schemas.openxmlformats.org/officeDocument/2006/customXml" ds:itemID="{356DE44A-CE4E-48E9-A90C-083823CF17F1}"/>
</file>

<file path=customXml/itemProps3.xml><?xml version="1.0" encoding="utf-8"?>
<ds:datastoreItem xmlns:ds="http://schemas.openxmlformats.org/officeDocument/2006/customXml" ds:itemID="{E2B2D9AF-3BBB-4F3F-8BCD-002A54E0CE9E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284</TotalTime>
  <Words>472</Words>
  <Application>Microsoft Office PowerPoint</Application>
  <PresentationFormat>Custom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37</cp:revision>
  <dcterms:created xsi:type="dcterms:W3CDTF">2025-05-06T12:08:15Z</dcterms:created>
  <dcterms:modified xsi:type="dcterms:W3CDTF">2025-05-12T19:32:13Z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