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44D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56" d="100"/>
          <a:sy n="56" d="100"/>
        </p:scale>
        <p:origin x="17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D495E01-263E-72FD-1762-CA438949D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BA35B4-9928-F99F-AD24-257D94EE0208}"/>
              </a:ext>
            </a:extLst>
          </p:cNvPr>
          <p:cNvSpPr/>
          <p:nvPr/>
        </p:nvSpPr>
        <p:spPr>
          <a:xfrm>
            <a:off x="-104104" y="6087094"/>
            <a:ext cx="10509161" cy="402416"/>
          </a:xfrm>
          <a:prstGeom prst="rect">
            <a:avLst/>
          </a:prstGeom>
          <a:solidFill>
            <a:srgbClr val="30B0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703D70-4741-3DA9-690B-A7BCCE01FFCA}"/>
              </a:ext>
            </a:extLst>
          </p:cNvPr>
          <p:cNvSpPr/>
          <p:nvPr/>
        </p:nvSpPr>
        <p:spPr>
          <a:xfrm>
            <a:off x="-104104" y="6366777"/>
            <a:ext cx="10509161" cy="4005522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CB7A3F-E161-0095-EE23-A034D6A1CCCB}"/>
              </a:ext>
            </a:extLst>
          </p:cNvPr>
          <p:cNvSpPr txBox="1"/>
          <p:nvPr/>
        </p:nvSpPr>
        <p:spPr>
          <a:xfrm>
            <a:off x="478150" y="6756726"/>
            <a:ext cx="8645378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b="1" dirty="0">
                <a:solidFill>
                  <a:schemeClr val="bg1"/>
                </a:solidFill>
                <a:latin typeface="Aptos Narrow" panose="020B0004020202020204" pitchFamily="34" charset="0"/>
              </a:rPr>
              <a:t>Make sure your family has been</a:t>
            </a:r>
          </a:p>
          <a:p>
            <a:r>
              <a:rPr lang="en-US" sz="4300" b="1" dirty="0">
                <a:solidFill>
                  <a:schemeClr val="bg1"/>
                </a:solidFill>
                <a:latin typeface="Aptos Narrow" panose="020B0004020202020204" pitchFamily="34" charset="0"/>
              </a:rPr>
              <a:t>protected by the measles, mumps,</a:t>
            </a:r>
          </a:p>
          <a:p>
            <a:r>
              <a:rPr lang="en-US" sz="4300" b="1" dirty="0">
                <a:solidFill>
                  <a:schemeClr val="bg1"/>
                </a:solidFill>
                <a:latin typeface="Aptos Narrow" panose="020B0004020202020204" pitchFamily="34" charset="0"/>
              </a:rPr>
              <a:t>and rubella (MMR) vaccine.</a:t>
            </a:r>
            <a:endParaRPr lang="en-US" sz="4300" dirty="0">
              <a:solidFill>
                <a:schemeClr val="bg1"/>
              </a:solidFill>
              <a:latin typeface="Aptos SemiBold" panose="020B00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285B8-5F54-D5D1-E1EA-6C4E55392DDA}"/>
              </a:ext>
            </a:extLst>
          </p:cNvPr>
          <p:cNvSpPr txBox="1"/>
          <p:nvPr/>
        </p:nvSpPr>
        <p:spPr>
          <a:xfrm>
            <a:off x="25759" y="90149"/>
            <a:ext cx="10287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100" b="1" dirty="0">
                <a:solidFill>
                  <a:srgbClr val="54244D"/>
                </a:solidFill>
                <a:latin typeface="Aptos Narrow" panose="020B0004020202020204" pitchFamily="34" charset="0"/>
              </a:rPr>
              <a:t>Traveling soon?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A143CC-A8C4-5B29-1891-B784845DE937}"/>
              </a:ext>
            </a:extLst>
          </p:cNvPr>
          <p:cNvSpPr txBox="1"/>
          <p:nvPr/>
        </p:nvSpPr>
        <p:spPr>
          <a:xfrm>
            <a:off x="0" y="1654547"/>
            <a:ext cx="1028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54244D"/>
                </a:solidFill>
                <a:latin typeface="Aptos Narrow" panose="020B0004020202020204" pitchFamily="34" charset="0"/>
              </a:rPr>
              <a:t>Measles can be serious.</a:t>
            </a:r>
            <a:endParaRPr lang="en-US" sz="4800" dirty="0">
              <a:solidFill>
                <a:srgbClr val="54244D"/>
              </a:solidFill>
              <a:latin typeface="Aptos SemiBold" panose="020B00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7C4158A-78B3-3988-090F-C08ADE63C07A}"/>
              </a:ext>
            </a:extLst>
          </p:cNvPr>
          <p:cNvGrpSpPr/>
          <p:nvPr/>
        </p:nvGrpSpPr>
        <p:grpSpPr>
          <a:xfrm>
            <a:off x="7405353" y="8615969"/>
            <a:ext cx="2601532" cy="1378040"/>
            <a:chOff x="7405353" y="8615969"/>
            <a:chExt cx="2601532" cy="13780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59AB41D-21F9-7E76-3F1F-EAA1310EB357}"/>
                </a:ext>
              </a:extLst>
            </p:cNvPr>
            <p:cNvSpPr/>
            <p:nvPr/>
          </p:nvSpPr>
          <p:spPr>
            <a:xfrm>
              <a:off x="7405353" y="8615969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684075-9F0D-9BC9-01CB-C2168C03F017}"/>
                </a:ext>
              </a:extLst>
            </p:cNvPr>
            <p:cNvSpPr txBox="1"/>
            <p:nvPr/>
          </p:nvSpPr>
          <p:spPr>
            <a:xfrm>
              <a:off x="7418230" y="9116098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/>
                  </a:solidFill>
                  <a:latin typeface="Aptos" panose="020B0004020202020204" pitchFamily="34" charset="0"/>
                </a:rPr>
                <a:t>SPACE FOR 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31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8B79B83-A2C5-A2D9-95C1-82F23EAE6989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3880920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Props1.xml><?xml version="1.0" encoding="utf-8"?>
<ds:datastoreItem xmlns:ds="http://schemas.openxmlformats.org/officeDocument/2006/customXml" ds:itemID="{AFCE99C9-FD57-4F3A-8BC5-ED86DD442986}"/>
</file>

<file path=customXml/itemProps2.xml><?xml version="1.0" encoding="utf-8"?>
<ds:datastoreItem xmlns:ds="http://schemas.openxmlformats.org/officeDocument/2006/customXml" ds:itemID="{A2A02EF4-7583-483E-B4C2-D09B638DC86A}"/>
</file>

<file path=customXml/itemProps3.xml><?xml version="1.0" encoding="utf-8"?>
<ds:datastoreItem xmlns:ds="http://schemas.openxmlformats.org/officeDocument/2006/customXml" ds:itemID="{E098162E-6219-44C3-B594-DE196D4405AA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1613</TotalTime>
  <Words>474</Words>
  <Application>Microsoft Office PowerPoint</Application>
  <PresentationFormat>Custom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Narrow</vt:lpstr>
      <vt:lpstr>Aptos SemiBold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30</cp:revision>
  <dcterms:created xsi:type="dcterms:W3CDTF">2025-05-06T12:08:15Z</dcterms:created>
  <dcterms:modified xsi:type="dcterms:W3CDTF">2025-05-12T19:29:13Z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</Properties>
</file>