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1C53"/>
    <a:srgbClr val="55244D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56" d="100"/>
          <a:sy n="56" d="100"/>
        </p:scale>
        <p:origin x="17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Logo&#10;&#10;Description automatically generated with medium confidence">
            <a:extLst>
              <a:ext uri="{FF2B5EF4-FFF2-40B4-BE49-F238E27FC236}">
                <a16:creationId xmlns:a16="http://schemas.microsoft.com/office/drawing/2014/main" id="{33939CF7-534E-05F2-D078-FC1743D44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2" name="Picture 1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A21B13B-0FD8-5108-77E9-BD2380A49C5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6" y="4763239"/>
            <a:ext cx="3679609" cy="66469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B25E6B-A5AC-C02A-CE8E-0CA12412ED0E}"/>
              </a:ext>
            </a:extLst>
          </p:cNvPr>
          <p:cNvSpPr txBox="1"/>
          <p:nvPr/>
        </p:nvSpPr>
        <p:spPr>
          <a:xfrm>
            <a:off x="4708475" y="5099713"/>
            <a:ext cx="541133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rgbClr val="55244D"/>
                </a:solidFill>
                <a:latin typeface="Aptos Narrow" panose="020B0004020202020204" pitchFamily="34" charset="0"/>
              </a:rPr>
              <a:t>Protect your family </a:t>
            </a:r>
            <a:br>
              <a:rPr lang="en-US" sz="3800" b="1" dirty="0">
                <a:solidFill>
                  <a:srgbClr val="55244D"/>
                </a:solidFill>
                <a:latin typeface="Aptos Narrow" panose="020B0004020202020204" pitchFamily="34" charset="0"/>
              </a:rPr>
            </a:br>
            <a:r>
              <a:rPr lang="en-US" sz="3800" b="1" dirty="0">
                <a:solidFill>
                  <a:srgbClr val="55244D"/>
                </a:solidFill>
                <a:latin typeface="Aptos Narrow" panose="020B0004020202020204" pitchFamily="34" charset="0"/>
              </a:rPr>
              <a:t>and your community</a:t>
            </a:r>
            <a:br>
              <a:rPr lang="en-US" sz="3800" b="1" dirty="0">
                <a:solidFill>
                  <a:srgbClr val="55244D"/>
                </a:solidFill>
                <a:latin typeface="Aptos Narrow" panose="020B0004020202020204" pitchFamily="34" charset="0"/>
              </a:rPr>
            </a:br>
            <a:r>
              <a:rPr lang="en-US" sz="3800" b="1" dirty="0">
                <a:solidFill>
                  <a:srgbClr val="55244D"/>
                </a:solidFill>
                <a:latin typeface="Aptos Narrow" panose="020B0004020202020204" pitchFamily="34" charset="0"/>
              </a:rPr>
              <a:t>by getting up to date</a:t>
            </a:r>
            <a:br>
              <a:rPr lang="en-US" sz="3800" b="1" dirty="0">
                <a:solidFill>
                  <a:srgbClr val="55244D"/>
                </a:solidFill>
                <a:latin typeface="Aptos Narrow" panose="020B0004020202020204" pitchFamily="34" charset="0"/>
              </a:rPr>
            </a:br>
            <a:r>
              <a:rPr lang="en-US" sz="3800" b="1" dirty="0">
                <a:solidFill>
                  <a:srgbClr val="55244D"/>
                </a:solidFill>
                <a:latin typeface="Aptos Narrow" panose="020B0004020202020204" pitchFamily="34" charset="0"/>
              </a:rPr>
              <a:t>on the measles vaccine.</a:t>
            </a:r>
            <a:endParaRPr lang="en-US" sz="3800" dirty="0">
              <a:latin typeface="Aptos SemiBold" panose="020B00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D614887-E612-A5E7-583F-35E9DF97A9C7}"/>
              </a:ext>
            </a:extLst>
          </p:cNvPr>
          <p:cNvSpPr/>
          <p:nvPr/>
        </p:nvSpPr>
        <p:spPr>
          <a:xfrm>
            <a:off x="-88710" y="10092690"/>
            <a:ext cx="10481480" cy="38512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D8A9AE6-90DF-3C76-2D47-73C226B12EBD}"/>
              </a:ext>
            </a:extLst>
          </p:cNvPr>
          <p:cNvGrpSpPr>
            <a:grpSpLocks noChangeAspect="1"/>
          </p:cNvGrpSpPr>
          <p:nvPr/>
        </p:nvGrpSpPr>
        <p:grpSpPr>
          <a:xfrm>
            <a:off x="7678311" y="8587328"/>
            <a:ext cx="2393409" cy="1267797"/>
            <a:chOff x="7405353" y="8409905"/>
            <a:chExt cx="2601532" cy="137804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6BA84D0-DDAB-AA31-0F4C-535C8A31336A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8ADE60D-6030-B477-5C57-80026F082D5C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0DC252B-1B38-050F-ABCD-6FCFA0CD47BF}"/>
              </a:ext>
            </a:extLst>
          </p:cNvPr>
          <p:cNvSpPr/>
          <p:nvPr/>
        </p:nvSpPr>
        <p:spPr>
          <a:xfrm>
            <a:off x="-103031" y="-102358"/>
            <a:ext cx="10509161" cy="4606120"/>
          </a:xfrm>
          <a:prstGeom prst="rect">
            <a:avLst/>
          </a:prstGeom>
          <a:solidFill>
            <a:srgbClr val="D61C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02FFBE-E43C-F7E9-9537-FDAF882342B4}"/>
              </a:ext>
            </a:extLst>
          </p:cNvPr>
          <p:cNvSpPr txBox="1"/>
          <p:nvPr/>
        </p:nvSpPr>
        <p:spPr>
          <a:xfrm>
            <a:off x="348024" y="286600"/>
            <a:ext cx="97172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6100" b="1" dirty="0">
                <a:solidFill>
                  <a:schemeClr val="bg1"/>
                </a:solidFill>
                <a:latin typeface="Aptos Narrow" panose="020B0004020202020204" pitchFamily="34" charset="0"/>
              </a:rPr>
              <a:t>DID YOU KNOW THERE’S A</a:t>
            </a:r>
            <a:endParaRPr lang="en-US" sz="61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343A2C-6D6F-D6AC-4653-FFF7BFE1B240}"/>
              </a:ext>
            </a:extLst>
          </p:cNvPr>
          <p:cNvSpPr txBox="1"/>
          <p:nvPr/>
        </p:nvSpPr>
        <p:spPr>
          <a:xfrm>
            <a:off x="-34120" y="593290"/>
            <a:ext cx="10287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76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9E5056-E5F9-81AD-37BB-69492E5D3E2A}"/>
              </a:ext>
            </a:extLst>
          </p:cNvPr>
          <p:cNvSpPr txBox="1"/>
          <p:nvPr/>
        </p:nvSpPr>
        <p:spPr>
          <a:xfrm>
            <a:off x="-45491" y="2431190"/>
            <a:ext cx="10287000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650" b="1" dirty="0">
                <a:solidFill>
                  <a:schemeClr val="bg1"/>
                </a:solidFill>
                <a:latin typeface="Aptos Narrow" panose="020B0004020202020204" pitchFamily="34" charset="0"/>
              </a:rPr>
              <a:t>OUTBREAK?</a:t>
            </a:r>
            <a:endParaRPr lang="en-US" sz="136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418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BEE47-926B-834C-D45F-5DE461B8C367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896768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4499E4CC-DB9D-48A0-BA3A-4661A9B9F568}"/>
</file>

<file path=customXml/itemProps2.xml><?xml version="1.0" encoding="utf-8"?>
<ds:datastoreItem xmlns:ds="http://schemas.openxmlformats.org/officeDocument/2006/customXml" ds:itemID="{604EA219-4316-47D7-A307-28B79723998A}"/>
</file>

<file path=customXml/itemProps3.xml><?xml version="1.0" encoding="utf-8"?>
<ds:datastoreItem xmlns:ds="http://schemas.openxmlformats.org/officeDocument/2006/customXml" ds:itemID="{86B736FE-B8EE-42AA-8BFA-2070BDE033B0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283</TotalTime>
  <Words>473</Words>
  <Application>Microsoft Office PowerPoint</Application>
  <PresentationFormat>Custom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29</cp:revision>
  <dcterms:created xsi:type="dcterms:W3CDTF">2025-05-06T12:08:15Z</dcterms:created>
  <dcterms:modified xsi:type="dcterms:W3CDTF">2025-05-12T19:29:01Z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