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67" r:id="rId6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C53"/>
    <a:srgbClr val="55244D"/>
    <a:srgbClr val="FFFFFF"/>
    <a:srgbClr val="26596B"/>
    <a:srgbClr val="4D6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4660"/>
  </p:normalViewPr>
  <p:slideViewPr>
    <p:cSldViewPr snapToGrid="0">
      <p:cViewPr varScale="1">
        <p:scale>
          <a:sx n="19" d="100"/>
          <a:sy n="19" d="100"/>
        </p:scale>
        <p:origin x="1600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6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3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2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1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2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19C8C-C1EF-4145-BCCC-ED31E015E15D}" type="datetimeFigureOut">
              <a:rPr lang="en-US" smtClean="0"/>
              <a:t>06/15/2026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7E4BE-CC50-400D-9A90-7B3091952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DB2DF13D-4B7A-378F-BE64-E6C82DA1A5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4547" r="38254" b="26006"/>
          <a:stretch/>
        </p:blipFill>
        <p:spPr>
          <a:xfrm>
            <a:off x="5922817" y="4634346"/>
            <a:ext cx="4433456" cy="3477490"/>
          </a:xfrm>
          <a:prstGeom prst="rect">
            <a:avLst/>
          </a:prstGeom>
        </p:spPr>
      </p:pic>
      <p:pic>
        <p:nvPicPr>
          <p:cNvPr id="5" name="Picture 4" descr="Close-up of a person's face&#10;&#10;Description automatically generated with medium confidence">
            <a:extLst>
              <a:ext uri="{FF2B5EF4-FFF2-40B4-BE49-F238E27FC236}">
                <a16:creationId xmlns:a16="http://schemas.microsoft.com/office/drawing/2014/main" id="{862AD6BC-E755-8F45-1AC8-48E0C97D29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5666" r="-70" b="4571"/>
          <a:stretch/>
        </p:blipFill>
        <p:spPr>
          <a:xfrm>
            <a:off x="-69272" y="4634346"/>
            <a:ext cx="5915890" cy="347749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40380F8-9A1D-2D1B-9EBC-7A45EF84A919}"/>
              </a:ext>
            </a:extLst>
          </p:cNvPr>
          <p:cNvSpPr/>
          <p:nvPr/>
        </p:nvSpPr>
        <p:spPr>
          <a:xfrm>
            <a:off x="-88710" y="10092690"/>
            <a:ext cx="10481480" cy="385123"/>
          </a:xfrm>
          <a:prstGeom prst="rect">
            <a:avLst/>
          </a:prstGeom>
          <a:solidFill>
            <a:srgbClr val="5524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4C6F52-4192-5601-7C02-E709C6AB230E}"/>
              </a:ext>
            </a:extLst>
          </p:cNvPr>
          <p:cNvSpPr/>
          <p:nvPr/>
        </p:nvSpPr>
        <p:spPr>
          <a:xfrm>
            <a:off x="-103031" y="-89383"/>
            <a:ext cx="10509161" cy="3541690"/>
          </a:xfrm>
          <a:prstGeom prst="rect">
            <a:avLst/>
          </a:prstGeom>
          <a:solidFill>
            <a:srgbClr val="D6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23EDD5-566D-4C02-47FF-BFE851798632}"/>
              </a:ext>
            </a:extLst>
          </p:cNvPr>
          <p:cNvSpPr txBox="1"/>
          <p:nvPr/>
        </p:nvSpPr>
        <p:spPr>
          <a:xfrm>
            <a:off x="0" y="5988065"/>
            <a:ext cx="1028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rgbClr val="0070C0"/>
                </a:solidFill>
                <a:latin typeface="Aptos" panose="020B0004020202020204" pitchFamily="34" charset="0"/>
              </a:rPr>
              <a:t>SPACE FOR IMAGES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A4E1BF2-901A-B57E-3F47-5BFBF4FBCD02}"/>
              </a:ext>
            </a:extLst>
          </p:cNvPr>
          <p:cNvGrpSpPr/>
          <p:nvPr/>
        </p:nvGrpSpPr>
        <p:grpSpPr>
          <a:xfrm>
            <a:off x="7405353" y="8409905"/>
            <a:ext cx="2601532" cy="1378040"/>
            <a:chOff x="7405353" y="8409905"/>
            <a:chExt cx="2601532" cy="13780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9FD1483-41A0-33B2-14AB-B6CDF73726CD}"/>
                </a:ext>
              </a:extLst>
            </p:cNvPr>
            <p:cNvSpPr/>
            <p:nvPr/>
          </p:nvSpPr>
          <p:spPr>
            <a:xfrm>
              <a:off x="7405353" y="8409905"/>
              <a:ext cx="2588653" cy="1378040"/>
            </a:xfrm>
            <a:prstGeom prst="rect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E52E298-2108-2EB0-6F7D-2A541A42DE6D}"/>
                </a:ext>
              </a:extLst>
            </p:cNvPr>
            <p:cNvSpPr txBox="1"/>
            <p:nvPr/>
          </p:nvSpPr>
          <p:spPr>
            <a:xfrm>
              <a:off x="7418230" y="8910034"/>
              <a:ext cx="2588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latin typeface="Aptos" panose="020B0004020202020204" pitchFamily="34" charset="0"/>
                </a:rPr>
                <a:t>SPACE FOR LOGO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6CC1F23-C3B0-671B-C7CB-D72C568DD0CC}"/>
              </a:ext>
            </a:extLst>
          </p:cNvPr>
          <p:cNvSpPr txBox="1"/>
          <p:nvPr/>
        </p:nvSpPr>
        <p:spPr>
          <a:xfrm>
            <a:off x="423087" y="54592"/>
            <a:ext cx="901434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1050" b="1" dirty="0">
                <a:solidFill>
                  <a:schemeClr val="bg1"/>
                </a:solidFill>
                <a:latin typeface="Aptos Narrow" panose="020B0004020202020204" pitchFamily="34" charset="0"/>
              </a:rPr>
              <a:t>BE READY FOR</a:t>
            </a:r>
            <a:endParaRPr lang="en-US" sz="1105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287C6D-AACE-C23D-4642-45FC367A4895}"/>
              </a:ext>
            </a:extLst>
          </p:cNvPr>
          <p:cNvSpPr txBox="1"/>
          <p:nvPr/>
        </p:nvSpPr>
        <p:spPr>
          <a:xfrm>
            <a:off x="-6824" y="975431"/>
            <a:ext cx="10287000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300" b="1" dirty="0">
                <a:solidFill>
                  <a:schemeClr val="bg1"/>
                </a:solidFill>
                <a:latin typeface="Aptos Narrow" panose="020B0004020202020204" pitchFamily="34" charset="0"/>
              </a:rPr>
              <a:t>MEASLES</a:t>
            </a:r>
            <a:endParaRPr lang="en-US" sz="173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EE6D85-DAAB-EB66-BC78-22A3C3C17ECF}"/>
              </a:ext>
            </a:extLst>
          </p:cNvPr>
          <p:cNvSpPr txBox="1"/>
          <p:nvPr/>
        </p:nvSpPr>
        <p:spPr>
          <a:xfrm>
            <a:off x="1" y="3592196"/>
            <a:ext cx="10286999" cy="85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ptos Narrow" panose="020B0004020202020204" pitchFamily="34" charset="0"/>
              </a:rPr>
              <a:t>Consider measles in patients presenting with febrile rash illness</a:t>
            </a:r>
          </a:p>
          <a:p>
            <a:pPr algn="ctr"/>
            <a:r>
              <a:rPr lang="en-US" sz="2400" b="1" dirty="0">
                <a:latin typeface="Aptos Narrow" panose="020B0004020202020204" pitchFamily="34" charset="0"/>
              </a:rPr>
              <a:t>and clinically compatible symptoms (cough, coryza, and conjunctivitis).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EE4D68-17A4-5007-B0F6-EE6ABB92D142}"/>
              </a:ext>
            </a:extLst>
          </p:cNvPr>
          <p:cNvSpPr txBox="1"/>
          <p:nvPr/>
        </p:nvSpPr>
        <p:spPr>
          <a:xfrm>
            <a:off x="261583" y="8429767"/>
            <a:ext cx="683525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55244D"/>
                </a:solidFill>
                <a:latin typeface="Aptos Narrow" panose="020B0004020202020204" pitchFamily="34" charset="0"/>
              </a:rPr>
              <a:t>Ask patients about recent travel</a:t>
            </a:r>
            <a:br>
              <a:rPr lang="en-US" sz="2950" b="1" dirty="0">
                <a:latin typeface="Aptos Narrow" panose="020B0004020202020204" pitchFamily="34" charset="0"/>
              </a:rPr>
            </a:br>
            <a:r>
              <a:rPr lang="en-US" sz="2400" b="1" dirty="0">
                <a:latin typeface="Aptos Narrow" panose="020B0004020202020204" pitchFamily="34" charset="0"/>
              </a:rPr>
              <a:t>internationally or to areas with an ongoing </a:t>
            </a:r>
            <a:br>
              <a:rPr lang="en-US" sz="2400" b="1" dirty="0">
                <a:latin typeface="Aptos Narrow" panose="020B0004020202020204" pitchFamily="34" charset="0"/>
              </a:rPr>
            </a:br>
            <a:r>
              <a:rPr lang="en-US" sz="2400" b="1" dirty="0">
                <a:latin typeface="Aptos Narrow" panose="020B0004020202020204" pitchFamily="34" charset="0"/>
              </a:rPr>
              <a:t>measles outbreak, as well as their recent contacts.</a:t>
            </a:r>
            <a:endParaRPr lang="en-US" sz="2200" b="1" dirty="0"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8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925116-C6C6-6FDD-77E0-C8054C4C4675}"/>
              </a:ext>
            </a:extLst>
          </p:cNvPr>
          <p:cNvSpPr txBox="1"/>
          <p:nvPr/>
        </p:nvSpPr>
        <p:spPr>
          <a:xfrm>
            <a:off x="424785" y="374686"/>
            <a:ext cx="9551727" cy="9824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Customizable Social Media Graphic Templates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The following social media graphic templates are in PowerPoint format, allowing you to insert your own overlay copy, agency or organization’s logo, and preferred image.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X </a:t>
            </a:r>
            <a:r>
              <a:rPr lang="en-US" sz="1400" dirty="0">
                <a:latin typeface="Aptos" panose="020B0004020202020204" pitchFamily="34" charset="0"/>
              </a:rPr>
              <a:t>(formerly Twitter) and </a:t>
            </a:r>
            <a:r>
              <a:rPr lang="en-US" sz="1400" b="1" dirty="0">
                <a:latin typeface="Aptos" panose="020B0004020202020204" pitchFamily="34" charset="0"/>
              </a:rPr>
              <a:t>Facebook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1200x675 pixels</a:t>
            </a:r>
            <a:r>
              <a:rPr lang="en-US" sz="1400" dirty="0">
                <a:latin typeface="Aptos" panose="020B0004020202020204" pitchFamily="34" charset="0"/>
              </a:rPr>
              <a:t>. The preferred image size for </a:t>
            </a:r>
            <a:r>
              <a:rPr lang="en-US" sz="1400" b="1" dirty="0">
                <a:latin typeface="Aptos" panose="020B0004020202020204" pitchFamily="34" charset="0"/>
              </a:rPr>
              <a:t>Instagram</a:t>
            </a:r>
            <a:r>
              <a:rPr lang="en-US" sz="1400" dirty="0">
                <a:latin typeface="Aptos" panose="020B0004020202020204" pitchFamily="34" charset="0"/>
              </a:rPr>
              <a:t> is </a:t>
            </a:r>
            <a:r>
              <a:rPr lang="en-US" sz="1400" b="1" dirty="0">
                <a:latin typeface="Aptos" panose="020B0004020202020204" pitchFamily="34" charset="0"/>
              </a:rPr>
              <a:t>1080x1080 pixels</a:t>
            </a:r>
            <a:r>
              <a:rPr lang="en-US" sz="1400" dirty="0">
                <a:latin typeface="Aptos" panose="020B0004020202020204" pitchFamily="34" charset="0"/>
              </a:rPr>
              <a:t>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 </a:t>
            </a:r>
          </a:p>
          <a:p>
            <a:pPr>
              <a:lnSpc>
                <a:spcPts val="2000"/>
              </a:lnSpc>
            </a:pPr>
            <a:r>
              <a:rPr lang="en-US" b="1" dirty="0">
                <a:latin typeface="Aptos" panose="020B0004020202020204" pitchFamily="34" charset="0"/>
              </a:rPr>
              <a:t>Instructions for customizing your social media graphic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Replace any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Right-click the image you want to change.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Change Picture </a:t>
            </a:r>
            <a:r>
              <a:rPr lang="en-US" sz="1400" dirty="0">
                <a:latin typeface="Aptos" panose="020B0004020202020204" pitchFamily="34" charset="0"/>
              </a:rPr>
              <a:t>and then click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In the dialog box that opens, browse to the picture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i="1" dirty="0">
                <a:latin typeface="Aptos" panose="020B0004020202020204" pitchFamily="34" charset="0"/>
              </a:rPr>
              <a:t>Note: Replacement background images should be sized to 1920x1080 pixels before inserting.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Insert your logo: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top toolbar,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 and then </a:t>
            </a:r>
            <a:r>
              <a:rPr lang="en-US" sz="1400" b="1" dirty="0">
                <a:latin typeface="Aptos" panose="020B0004020202020204" pitchFamily="34" charset="0"/>
              </a:rPr>
              <a:t>Pictures</a:t>
            </a:r>
            <a:r>
              <a:rPr lang="en-US" sz="1400" dirty="0">
                <a:latin typeface="Aptos" panose="020B0004020202020204" pitchFamily="34" charset="0"/>
              </a:rPr>
              <a:t>, then </a:t>
            </a:r>
            <a:r>
              <a:rPr lang="en-US" sz="1400" b="1" dirty="0">
                <a:latin typeface="Aptos" panose="020B0004020202020204" pitchFamily="34" charset="0"/>
              </a:rPr>
              <a:t>This Device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In the dialog box that opens, browse to the logo that you want to insert, click that picture, and then click </a:t>
            </a:r>
            <a:r>
              <a:rPr lang="en-US" sz="1400" b="1" dirty="0">
                <a:latin typeface="Aptos" panose="020B0004020202020204" pitchFamily="34" charset="0"/>
              </a:rPr>
              <a:t>Insert</a:t>
            </a:r>
            <a:r>
              <a:rPr lang="en-US" sz="1400" dirty="0">
                <a:latin typeface="Aptos" panose="020B0004020202020204" pitchFamily="34" charset="0"/>
              </a:rPr>
              <a:t>.</a:t>
            </a:r>
          </a:p>
          <a:p>
            <a:pPr>
              <a:lnSpc>
                <a:spcPts val="2000"/>
              </a:lnSpc>
            </a:pPr>
            <a:br>
              <a:rPr lang="en-US" sz="1400" b="1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Change the headline (or other text on the graphic):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Click on the text box that contains the text you want to change.</a:t>
            </a:r>
          </a:p>
          <a:p>
            <a:pPr>
              <a:lnSpc>
                <a:spcPts val="2000"/>
              </a:lnSpc>
            </a:pPr>
            <a:r>
              <a:rPr lang="en-US" sz="1400" b="1" dirty="0">
                <a:latin typeface="Aptos" panose="020B0004020202020204" pitchFamily="34" charset="0"/>
              </a:rPr>
              <a:t>Tips: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headlines catchy and concise.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Add a call-to-action.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Focus on the target audience.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in mind that people view social media graphics most often on mobile devices. Consider using brief text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for better legibility on a small screen.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Keep it positive.</a:t>
            </a:r>
          </a:p>
          <a:p>
            <a:pPr>
              <a:lnSpc>
                <a:spcPts val="2000"/>
              </a:lnSpc>
            </a:pP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7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Save a single slide as an image: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1. In the slide thumbnail pane, on the left side of the PowerPoint window, select the slide you want to save.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2. Click </a:t>
            </a:r>
            <a:r>
              <a:rPr lang="en-US" sz="1400" b="1" dirty="0">
                <a:latin typeface="Aptos" panose="020B0004020202020204" pitchFamily="34" charset="0"/>
              </a:rPr>
              <a:t>File</a:t>
            </a:r>
            <a:r>
              <a:rPr lang="en-US" sz="1400" dirty="0">
                <a:latin typeface="Aptos" panose="020B0004020202020204" pitchFamily="34" charset="0"/>
              </a:rPr>
              <a:t> &gt; </a:t>
            </a:r>
            <a:r>
              <a:rPr lang="en-US" sz="1400" b="1" dirty="0">
                <a:latin typeface="Aptos" panose="020B0004020202020204" pitchFamily="34" charset="0"/>
              </a:rPr>
              <a:t>Save As </a:t>
            </a:r>
            <a:r>
              <a:rPr lang="en-US" sz="1400" dirty="0">
                <a:latin typeface="Aptos" panose="020B0004020202020204" pitchFamily="34" charset="0"/>
              </a:rPr>
              <a:t>(or </a:t>
            </a:r>
            <a:r>
              <a:rPr lang="en-US" sz="1400" b="1" dirty="0">
                <a:latin typeface="Aptos" panose="020B0004020202020204" pitchFamily="34" charset="0"/>
              </a:rPr>
              <a:t>Save a Copy </a:t>
            </a:r>
            <a:r>
              <a:rPr lang="en-US" sz="1400" dirty="0">
                <a:latin typeface="Aptos" panose="020B0004020202020204" pitchFamily="34" charset="0"/>
              </a:rPr>
              <a:t>if your presentation is saved on OneDrive or SharePoint). Navigate to the folder </a:t>
            </a:r>
            <a:br>
              <a:rPr lang="en-US" sz="1400" dirty="0">
                <a:latin typeface="Aptos" panose="020B0004020202020204" pitchFamily="34" charset="0"/>
              </a:rPr>
            </a:br>
            <a:r>
              <a:rPr lang="en-US" sz="1400" dirty="0">
                <a:latin typeface="Aptos" panose="020B0004020202020204" pitchFamily="34" charset="0"/>
              </a:rPr>
              <a:t>     where you want to save your slide.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3. Type the name of your slide image in the </a:t>
            </a:r>
            <a:r>
              <a:rPr lang="en-US" sz="1400" b="1" dirty="0">
                <a:latin typeface="Aptos" panose="020B0004020202020204" pitchFamily="34" charset="0"/>
              </a:rPr>
              <a:t>File name </a:t>
            </a:r>
            <a:r>
              <a:rPr lang="en-US" sz="1400" dirty="0">
                <a:latin typeface="Aptos" panose="020B0004020202020204" pitchFamily="34" charset="0"/>
              </a:rPr>
              <a:t>text box.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4. Click to open the </a:t>
            </a:r>
            <a:r>
              <a:rPr lang="en-US" sz="1400" b="1" dirty="0">
                <a:latin typeface="Aptos" panose="020B0004020202020204" pitchFamily="34" charset="0"/>
              </a:rPr>
              <a:t>Save as Type </a:t>
            </a:r>
            <a:r>
              <a:rPr lang="en-US" sz="1400" dirty="0">
                <a:latin typeface="Aptos" panose="020B0004020202020204" pitchFamily="34" charset="0"/>
              </a:rPr>
              <a:t>drop-down menu. Select one of the following image formats for your slide: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JPEG File Interchange Format (</a:t>
            </a:r>
            <a:r>
              <a:rPr lang="en-US" sz="1400" b="1" dirty="0">
                <a:latin typeface="Aptos" panose="020B0004020202020204" pitchFamily="34" charset="0"/>
              </a:rPr>
              <a:t>.JPG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PNG Portable Network Graphics Format (.</a:t>
            </a:r>
            <a:r>
              <a:rPr lang="en-US" sz="1400" b="1" dirty="0">
                <a:latin typeface="Aptos" panose="020B0004020202020204" pitchFamily="34" charset="0"/>
              </a:rPr>
              <a:t>PNG</a:t>
            </a:r>
            <a:r>
              <a:rPr lang="en-US" sz="1400" dirty="0">
                <a:latin typeface="Aptos" panose="020B0004020202020204" pitchFamily="34" charset="0"/>
              </a:rPr>
              <a:t>)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GIF Graphics Interchange Format (</a:t>
            </a:r>
            <a:r>
              <a:rPr lang="en-US" sz="1400" b="1" dirty="0">
                <a:latin typeface="Aptos" panose="020B0004020202020204" pitchFamily="34" charset="0"/>
              </a:rPr>
              <a:t>.GIF</a:t>
            </a:r>
            <a:r>
              <a:rPr lang="en-US" sz="1400" dirty="0">
                <a:latin typeface="Aptos" panose="020B0004020202020204" pitchFamily="34" charset="0"/>
              </a:rPr>
              <a:t>) – </a:t>
            </a:r>
            <a:r>
              <a:rPr lang="en-US" sz="1400" i="1" dirty="0">
                <a:latin typeface="Aptos" panose="020B0004020202020204" pitchFamily="34" charset="0"/>
              </a:rPr>
              <a:t>not recommended unless graphic is animated</a:t>
            </a:r>
          </a:p>
          <a:p>
            <a:pPr lvl="1"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• Scalable Vector Graphics Format (</a:t>
            </a:r>
            <a:r>
              <a:rPr lang="en-US" sz="1400" b="1" dirty="0">
                <a:latin typeface="Aptos" panose="020B0004020202020204" pitchFamily="34" charset="0"/>
              </a:rPr>
              <a:t>.SVG</a:t>
            </a:r>
            <a:r>
              <a:rPr lang="en-US" sz="1400" dirty="0">
                <a:latin typeface="Aptos" panose="020B0004020202020204" pitchFamily="34" charset="0"/>
              </a:rPr>
              <a:t>) 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Aptos" panose="020B0004020202020204" pitchFamily="34" charset="0"/>
              </a:rPr>
              <a:t>5. Click </a:t>
            </a:r>
            <a:r>
              <a:rPr lang="en-US" sz="1400" b="1" dirty="0">
                <a:latin typeface="Aptos" panose="020B0004020202020204" pitchFamily="34" charset="0"/>
              </a:rPr>
              <a:t>Save</a:t>
            </a:r>
            <a:r>
              <a:rPr lang="en-US" sz="1400" dirty="0">
                <a:latin typeface="Aptos" panose="020B0004020202020204" pitchFamily="34" charset="0"/>
              </a:rPr>
              <a:t>. Review the PowerPoint dialog box and select </a:t>
            </a:r>
            <a:r>
              <a:rPr lang="en-US" sz="1400" b="1" dirty="0">
                <a:latin typeface="Aptos" panose="020B0004020202020204" pitchFamily="34" charset="0"/>
              </a:rPr>
              <a:t>Just This One </a:t>
            </a:r>
            <a:r>
              <a:rPr lang="en-US" sz="1400" dirty="0">
                <a:latin typeface="Aptos" panose="020B0004020202020204" pitchFamily="34" charset="0"/>
              </a:rPr>
              <a:t>to save your selected slide as an image.</a:t>
            </a:r>
          </a:p>
        </p:txBody>
      </p:sp>
    </p:spTree>
    <p:extLst>
      <p:ext uri="{BB962C8B-B14F-4D97-AF65-F5344CB8AC3E}">
        <p14:creationId xmlns:p14="http://schemas.microsoft.com/office/powerpoint/2010/main" val="2396917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adcc26-03f9-4c5b-ae13-ee2533ee981c" xsi:nil="true"/>
    <lcf76f155ced4ddcb4097134ff3c332f xmlns="64088381-0575-41e8-8006-e233e9dc96f7">
      <Terms xmlns="http://schemas.microsoft.com/office/infopath/2007/PartnerControls"/>
    </lcf76f155ced4ddcb4097134ff3c332f>
    <FolderDescription xmlns="64088381-0575-41e8-8006-e233e9dc96f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56B5BAE9D7047AFAD06108683E282" ma:contentTypeVersion="17" ma:contentTypeDescription="Create a new document." ma:contentTypeScope="" ma:versionID="394c33b0deaee7f827e688ca03a18525">
  <xsd:schema xmlns:xsd="http://www.w3.org/2001/XMLSchema" xmlns:xs="http://www.w3.org/2001/XMLSchema" xmlns:p="http://schemas.microsoft.com/office/2006/metadata/properties" xmlns:ns2="64088381-0575-41e8-8006-e233e9dc96f7" xmlns:ns3="cbadcc26-03f9-4c5b-ae13-ee2533ee981c" targetNamespace="http://schemas.microsoft.com/office/2006/metadata/properties" ma:root="true" ma:fieldsID="1944ac8497b55fcd05660f0714670595" ns2:_="" ns3:_="">
    <xsd:import namespace="64088381-0575-41e8-8006-e233e9dc96f7"/>
    <xsd:import namespace="cbadcc26-03f9-4c5b-ae13-ee2533ee98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lderDescription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088381-0575-41e8-8006-e233e9dc96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FolderDescription" ma:index="22" nillable="true" ma:displayName="Folder Description" ma:description="This folder contains the draft and approved Measles Response Placemats." ma:format="Dropdown" ma:internalName="FolderDescription">
      <xsd:simpleType>
        <xsd:restriction base="dms:Text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cc26-03f9-4c5b-ae13-ee2533ee9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8eed1f28-e1d4-478b-b0bb-1d91eee198fd}" ma:internalName="TaxCatchAll" ma:showField="CatchAllData" ma:web="cbadcc26-03f9-4c5b-ae13-ee2533ee9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E80968-67C8-430A-BFC1-C6F56F76BFA2}">
  <ds:schemaRefs>
    <ds:schemaRef ds:uri="http://schemas.microsoft.com/office/2006/metadata/properties"/>
    <ds:schemaRef ds:uri="http://schemas.microsoft.com/office/infopath/2007/PartnerControls"/>
    <ds:schemaRef ds:uri="cbadcc26-03f9-4c5b-ae13-ee2533ee981c"/>
    <ds:schemaRef ds:uri="64088381-0575-41e8-8006-e233e9dc96f7"/>
  </ds:schemaRefs>
</ds:datastoreItem>
</file>

<file path=customXml/itemProps2.xml><?xml version="1.0" encoding="utf-8"?>
<ds:datastoreItem xmlns:ds="http://schemas.openxmlformats.org/officeDocument/2006/customXml" ds:itemID="{03383D82-1A15-42B2-B003-B67C3901C2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60D375-FBE6-45C4-BBEC-0E1A6BDD061D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309</TotalTime>
  <Words>498</Words>
  <Application>Microsoft Office PowerPoint</Application>
  <PresentationFormat>Custom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Narrow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Newlove, Meredith (CDC/NCIRD/DVD)</dc:creator>
  <cp:lastModifiedBy>Newlove, Meredith (CDC/NCIRD/DVD)</cp:lastModifiedBy>
  <cp:revision>31</cp:revision>
  <dcterms:created xsi:type="dcterms:W3CDTF">2025-05-06T12:08:15Z</dcterms:created>
  <dcterms:modified xsi:type="dcterms:W3CDTF">2026-06-15T15:34:02Z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2025-05-06T12:10:36Z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7338be90-ea7f-41b9-ac4a-51daf65f9a50</vt:lpwstr>
  </property>
  <property fmtid="{D5CDD505-2E9C-101B-9397-08002B2CF9AE}" pid="8" name="MSIP_Label_7b94a7b8-f06c-4dfe-bdcc-9b548fd58c31_ContentBits">
    <vt:lpwstr>0</vt:lpwstr>
  </property>
  <property fmtid="{D5CDD505-2E9C-101B-9397-08002B2CF9AE}" pid="9" name="ContentTypeId">
    <vt:lpwstr>0x0101006A356B5BAE9D7047AFAD06108683E282</vt:lpwstr>
  </property>
  <property fmtid="{D5CDD505-2E9C-101B-9397-08002B2CF9AE}" pid="10" name="MediaServiceImageTags">
    <vt:lpwstr/>
  </property>
</Properties>
</file>