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1" r:id="rId2"/>
    <p:sldId id="272" r:id="rId3"/>
  </p:sldIdLst>
  <p:sldSz cx="3292475" cy="4114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244D"/>
    <a:srgbClr val="55244D"/>
    <a:srgbClr val="FFFFFF"/>
    <a:srgbClr val="26596B"/>
    <a:srgbClr val="4D66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1" autoAdjust="0"/>
    <p:restoredTop sz="94660"/>
  </p:normalViewPr>
  <p:slideViewPr>
    <p:cSldViewPr snapToGrid="0">
      <p:cViewPr varScale="1">
        <p:scale>
          <a:sx n="140" d="100"/>
          <a:sy n="140" d="100"/>
        </p:scale>
        <p:origin x="1622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936" y="673418"/>
            <a:ext cx="2798604" cy="1432560"/>
          </a:xfrm>
        </p:spPr>
        <p:txBody>
          <a:bodyPr anchor="b"/>
          <a:lstStyle>
            <a:lvl1pPr algn="ctr">
              <a:defRPr sz="216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560" y="2161223"/>
            <a:ext cx="2469356" cy="993457"/>
          </a:xfrm>
        </p:spPr>
        <p:txBody>
          <a:bodyPr/>
          <a:lstStyle>
            <a:lvl1pPr marL="0" indent="0" algn="ctr">
              <a:buNone/>
              <a:defRPr sz="864"/>
            </a:lvl1pPr>
            <a:lvl2pPr marL="164638" indent="0" algn="ctr">
              <a:buNone/>
              <a:defRPr sz="720"/>
            </a:lvl2pPr>
            <a:lvl3pPr marL="329275" indent="0" algn="ctr">
              <a:buNone/>
              <a:defRPr sz="648"/>
            </a:lvl3pPr>
            <a:lvl4pPr marL="493913" indent="0" algn="ctr">
              <a:buNone/>
              <a:defRPr sz="576"/>
            </a:lvl4pPr>
            <a:lvl5pPr marL="658551" indent="0" algn="ctr">
              <a:buNone/>
              <a:defRPr sz="576"/>
            </a:lvl5pPr>
            <a:lvl6pPr marL="823189" indent="0" algn="ctr">
              <a:buNone/>
              <a:defRPr sz="576"/>
            </a:lvl6pPr>
            <a:lvl7pPr marL="987826" indent="0" algn="ctr">
              <a:buNone/>
              <a:defRPr sz="576"/>
            </a:lvl7pPr>
            <a:lvl8pPr marL="1152464" indent="0" algn="ctr">
              <a:buNone/>
              <a:defRPr sz="576"/>
            </a:lvl8pPr>
            <a:lvl9pPr marL="1317102" indent="0" algn="ctr">
              <a:buNone/>
              <a:defRPr sz="57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55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168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6178" y="219075"/>
            <a:ext cx="709940" cy="348710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58" y="219075"/>
            <a:ext cx="2088664" cy="34871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72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380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643" y="1025844"/>
            <a:ext cx="2839760" cy="1711642"/>
          </a:xfrm>
        </p:spPr>
        <p:txBody>
          <a:bodyPr anchor="b"/>
          <a:lstStyle>
            <a:lvl1pPr>
              <a:defRPr sz="216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643" y="2753679"/>
            <a:ext cx="2839760" cy="900112"/>
          </a:xfrm>
        </p:spPr>
        <p:txBody>
          <a:bodyPr/>
          <a:lstStyle>
            <a:lvl1pPr marL="0" indent="0">
              <a:buNone/>
              <a:defRPr sz="864">
                <a:solidFill>
                  <a:schemeClr val="tx1"/>
                </a:solidFill>
              </a:defRPr>
            </a:lvl1pPr>
            <a:lvl2pPr marL="164638" indent="0">
              <a:buNone/>
              <a:defRPr sz="720">
                <a:solidFill>
                  <a:schemeClr val="tx1">
                    <a:tint val="75000"/>
                  </a:schemeClr>
                </a:solidFill>
              </a:defRPr>
            </a:lvl2pPr>
            <a:lvl3pPr marL="329275" indent="0">
              <a:buNone/>
              <a:defRPr sz="648">
                <a:solidFill>
                  <a:schemeClr val="tx1">
                    <a:tint val="75000"/>
                  </a:schemeClr>
                </a:solidFill>
              </a:defRPr>
            </a:lvl3pPr>
            <a:lvl4pPr marL="493913" indent="0">
              <a:buNone/>
              <a:defRPr sz="576">
                <a:solidFill>
                  <a:schemeClr val="tx1">
                    <a:tint val="75000"/>
                  </a:schemeClr>
                </a:solidFill>
              </a:defRPr>
            </a:lvl4pPr>
            <a:lvl5pPr marL="658551" indent="0">
              <a:buNone/>
              <a:defRPr sz="576">
                <a:solidFill>
                  <a:schemeClr val="tx1">
                    <a:tint val="75000"/>
                  </a:schemeClr>
                </a:solidFill>
              </a:defRPr>
            </a:lvl5pPr>
            <a:lvl6pPr marL="823189" indent="0">
              <a:buNone/>
              <a:defRPr sz="576">
                <a:solidFill>
                  <a:schemeClr val="tx1">
                    <a:tint val="75000"/>
                  </a:schemeClr>
                </a:solidFill>
              </a:defRPr>
            </a:lvl6pPr>
            <a:lvl7pPr marL="987826" indent="0">
              <a:buNone/>
              <a:defRPr sz="576">
                <a:solidFill>
                  <a:schemeClr val="tx1">
                    <a:tint val="75000"/>
                  </a:schemeClr>
                </a:solidFill>
              </a:defRPr>
            </a:lvl7pPr>
            <a:lvl8pPr marL="1152464" indent="0">
              <a:buNone/>
              <a:defRPr sz="576">
                <a:solidFill>
                  <a:schemeClr val="tx1">
                    <a:tint val="75000"/>
                  </a:schemeClr>
                </a:solidFill>
              </a:defRPr>
            </a:lvl8pPr>
            <a:lvl9pPr marL="1317102" indent="0">
              <a:buNone/>
              <a:defRPr sz="5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58" y="1095375"/>
            <a:ext cx="1399302" cy="26108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815" y="1095375"/>
            <a:ext cx="1399302" cy="26108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717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86" y="219076"/>
            <a:ext cx="2839760" cy="7953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87" y="1008698"/>
            <a:ext cx="1392871" cy="494347"/>
          </a:xfrm>
        </p:spPr>
        <p:txBody>
          <a:bodyPr anchor="b"/>
          <a:lstStyle>
            <a:lvl1pPr marL="0" indent="0">
              <a:buNone/>
              <a:defRPr sz="864" b="1"/>
            </a:lvl1pPr>
            <a:lvl2pPr marL="164638" indent="0">
              <a:buNone/>
              <a:defRPr sz="720" b="1"/>
            </a:lvl2pPr>
            <a:lvl3pPr marL="329275" indent="0">
              <a:buNone/>
              <a:defRPr sz="648" b="1"/>
            </a:lvl3pPr>
            <a:lvl4pPr marL="493913" indent="0">
              <a:buNone/>
              <a:defRPr sz="576" b="1"/>
            </a:lvl4pPr>
            <a:lvl5pPr marL="658551" indent="0">
              <a:buNone/>
              <a:defRPr sz="576" b="1"/>
            </a:lvl5pPr>
            <a:lvl6pPr marL="823189" indent="0">
              <a:buNone/>
              <a:defRPr sz="576" b="1"/>
            </a:lvl6pPr>
            <a:lvl7pPr marL="987826" indent="0">
              <a:buNone/>
              <a:defRPr sz="576" b="1"/>
            </a:lvl7pPr>
            <a:lvl8pPr marL="1152464" indent="0">
              <a:buNone/>
              <a:defRPr sz="576" b="1"/>
            </a:lvl8pPr>
            <a:lvl9pPr marL="1317102" indent="0">
              <a:buNone/>
              <a:defRPr sz="57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87" y="1503045"/>
            <a:ext cx="1392871" cy="22107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816" y="1008698"/>
            <a:ext cx="1399731" cy="494347"/>
          </a:xfrm>
        </p:spPr>
        <p:txBody>
          <a:bodyPr anchor="b"/>
          <a:lstStyle>
            <a:lvl1pPr marL="0" indent="0">
              <a:buNone/>
              <a:defRPr sz="864" b="1"/>
            </a:lvl1pPr>
            <a:lvl2pPr marL="164638" indent="0">
              <a:buNone/>
              <a:defRPr sz="720" b="1"/>
            </a:lvl2pPr>
            <a:lvl3pPr marL="329275" indent="0">
              <a:buNone/>
              <a:defRPr sz="648" b="1"/>
            </a:lvl3pPr>
            <a:lvl4pPr marL="493913" indent="0">
              <a:buNone/>
              <a:defRPr sz="576" b="1"/>
            </a:lvl4pPr>
            <a:lvl5pPr marL="658551" indent="0">
              <a:buNone/>
              <a:defRPr sz="576" b="1"/>
            </a:lvl5pPr>
            <a:lvl6pPr marL="823189" indent="0">
              <a:buNone/>
              <a:defRPr sz="576" b="1"/>
            </a:lvl6pPr>
            <a:lvl7pPr marL="987826" indent="0">
              <a:buNone/>
              <a:defRPr sz="576" b="1"/>
            </a:lvl7pPr>
            <a:lvl8pPr marL="1152464" indent="0">
              <a:buNone/>
              <a:defRPr sz="576" b="1"/>
            </a:lvl8pPr>
            <a:lvl9pPr marL="1317102" indent="0">
              <a:buNone/>
              <a:defRPr sz="57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816" y="1503045"/>
            <a:ext cx="1399731" cy="22107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08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700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032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86" y="274320"/>
            <a:ext cx="1061909" cy="960120"/>
          </a:xfrm>
        </p:spPr>
        <p:txBody>
          <a:bodyPr anchor="b"/>
          <a:lstStyle>
            <a:lvl1pPr>
              <a:defRPr sz="115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731" y="592456"/>
            <a:ext cx="1666815" cy="2924175"/>
          </a:xfrm>
        </p:spPr>
        <p:txBody>
          <a:bodyPr/>
          <a:lstStyle>
            <a:lvl1pPr>
              <a:defRPr sz="1152"/>
            </a:lvl1pPr>
            <a:lvl2pPr>
              <a:defRPr sz="1008"/>
            </a:lvl2pPr>
            <a:lvl3pPr>
              <a:defRPr sz="864"/>
            </a:lvl3pPr>
            <a:lvl4pPr>
              <a:defRPr sz="720"/>
            </a:lvl4pPr>
            <a:lvl5pPr>
              <a:defRPr sz="720"/>
            </a:lvl5pPr>
            <a:lvl6pPr>
              <a:defRPr sz="720"/>
            </a:lvl6pPr>
            <a:lvl7pPr>
              <a:defRPr sz="720"/>
            </a:lvl7pPr>
            <a:lvl8pPr>
              <a:defRPr sz="720"/>
            </a:lvl8pPr>
            <a:lvl9pPr>
              <a:defRPr sz="72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86" y="1234440"/>
            <a:ext cx="1061909" cy="2286953"/>
          </a:xfrm>
        </p:spPr>
        <p:txBody>
          <a:bodyPr/>
          <a:lstStyle>
            <a:lvl1pPr marL="0" indent="0">
              <a:buNone/>
              <a:defRPr sz="576"/>
            </a:lvl1pPr>
            <a:lvl2pPr marL="164638" indent="0">
              <a:buNone/>
              <a:defRPr sz="504"/>
            </a:lvl2pPr>
            <a:lvl3pPr marL="329275" indent="0">
              <a:buNone/>
              <a:defRPr sz="432"/>
            </a:lvl3pPr>
            <a:lvl4pPr marL="493913" indent="0">
              <a:buNone/>
              <a:defRPr sz="360"/>
            </a:lvl4pPr>
            <a:lvl5pPr marL="658551" indent="0">
              <a:buNone/>
              <a:defRPr sz="360"/>
            </a:lvl5pPr>
            <a:lvl6pPr marL="823189" indent="0">
              <a:buNone/>
              <a:defRPr sz="360"/>
            </a:lvl6pPr>
            <a:lvl7pPr marL="987826" indent="0">
              <a:buNone/>
              <a:defRPr sz="360"/>
            </a:lvl7pPr>
            <a:lvl8pPr marL="1152464" indent="0">
              <a:buNone/>
              <a:defRPr sz="360"/>
            </a:lvl8pPr>
            <a:lvl9pPr marL="1317102" indent="0">
              <a:buNone/>
              <a:defRPr sz="3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932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86" y="274320"/>
            <a:ext cx="1061909" cy="960120"/>
          </a:xfrm>
        </p:spPr>
        <p:txBody>
          <a:bodyPr anchor="b"/>
          <a:lstStyle>
            <a:lvl1pPr>
              <a:defRPr sz="115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731" y="592456"/>
            <a:ext cx="1666815" cy="2924175"/>
          </a:xfrm>
        </p:spPr>
        <p:txBody>
          <a:bodyPr anchor="t"/>
          <a:lstStyle>
            <a:lvl1pPr marL="0" indent="0">
              <a:buNone/>
              <a:defRPr sz="1152"/>
            </a:lvl1pPr>
            <a:lvl2pPr marL="164638" indent="0">
              <a:buNone/>
              <a:defRPr sz="1008"/>
            </a:lvl2pPr>
            <a:lvl3pPr marL="329275" indent="0">
              <a:buNone/>
              <a:defRPr sz="864"/>
            </a:lvl3pPr>
            <a:lvl4pPr marL="493913" indent="0">
              <a:buNone/>
              <a:defRPr sz="720"/>
            </a:lvl4pPr>
            <a:lvl5pPr marL="658551" indent="0">
              <a:buNone/>
              <a:defRPr sz="720"/>
            </a:lvl5pPr>
            <a:lvl6pPr marL="823189" indent="0">
              <a:buNone/>
              <a:defRPr sz="720"/>
            </a:lvl6pPr>
            <a:lvl7pPr marL="987826" indent="0">
              <a:buNone/>
              <a:defRPr sz="720"/>
            </a:lvl7pPr>
            <a:lvl8pPr marL="1152464" indent="0">
              <a:buNone/>
              <a:defRPr sz="720"/>
            </a:lvl8pPr>
            <a:lvl9pPr marL="1317102" indent="0">
              <a:buNone/>
              <a:defRPr sz="72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86" y="1234440"/>
            <a:ext cx="1061909" cy="2286953"/>
          </a:xfrm>
        </p:spPr>
        <p:txBody>
          <a:bodyPr/>
          <a:lstStyle>
            <a:lvl1pPr marL="0" indent="0">
              <a:buNone/>
              <a:defRPr sz="576"/>
            </a:lvl1pPr>
            <a:lvl2pPr marL="164638" indent="0">
              <a:buNone/>
              <a:defRPr sz="504"/>
            </a:lvl2pPr>
            <a:lvl3pPr marL="329275" indent="0">
              <a:buNone/>
              <a:defRPr sz="432"/>
            </a:lvl3pPr>
            <a:lvl4pPr marL="493913" indent="0">
              <a:buNone/>
              <a:defRPr sz="360"/>
            </a:lvl4pPr>
            <a:lvl5pPr marL="658551" indent="0">
              <a:buNone/>
              <a:defRPr sz="360"/>
            </a:lvl5pPr>
            <a:lvl6pPr marL="823189" indent="0">
              <a:buNone/>
              <a:defRPr sz="360"/>
            </a:lvl6pPr>
            <a:lvl7pPr marL="987826" indent="0">
              <a:buNone/>
              <a:defRPr sz="360"/>
            </a:lvl7pPr>
            <a:lvl8pPr marL="1152464" indent="0">
              <a:buNone/>
              <a:defRPr sz="360"/>
            </a:lvl8pPr>
            <a:lvl9pPr marL="1317102" indent="0">
              <a:buNone/>
              <a:defRPr sz="3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293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58" y="219076"/>
            <a:ext cx="2839760" cy="795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58" y="1095375"/>
            <a:ext cx="2839760" cy="2610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58" y="3813811"/>
            <a:ext cx="740807" cy="219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633" y="3813811"/>
            <a:ext cx="1111210" cy="219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5310" y="3813811"/>
            <a:ext cx="740807" cy="219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645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329275" rtl="0" eaLnBrk="1" latinLnBrk="0" hangingPunct="1">
        <a:lnSpc>
          <a:spcPct val="90000"/>
        </a:lnSpc>
        <a:spcBef>
          <a:spcPct val="0"/>
        </a:spcBef>
        <a:buNone/>
        <a:defRPr sz="158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319" indent="-82319" algn="l" defTabSz="329275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008" kern="1200">
          <a:solidFill>
            <a:schemeClr val="tx1"/>
          </a:solidFill>
          <a:latin typeface="+mn-lt"/>
          <a:ea typeface="+mn-ea"/>
          <a:cs typeface="+mn-cs"/>
        </a:defRPr>
      </a:lvl1pPr>
      <a:lvl2pPr marL="246957" indent="-82319" algn="l" defTabSz="329275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11594" indent="-82319" algn="l" defTabSz="329275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3pPr>
      <a:lvl4pPr marL="576232" indent="-82319" algn="l" defTabSz="329275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4pPr>
      <a:lvl5pPr marL="740870" indent="-82319" algn="l" defTabSz="329275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5pPr>
      <a:lvl6pPr marL="905507" indent="-82319" algn="l" defTabSz="329275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6pPr>
      <a:lvl7pPr marL="1070145" indent="-82319" algn="l" defTabSz="329275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7pPr>
      <a:lvl8pPr marL="1234783" indent="-82319" algn="l" defTabSz="329275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8pPr>
      <a:lvl9pPr marL="1399421" indent="-82319" algn="l" defTabSz="329275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275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1pPr>
      <a:lvl2pPr marL="164638" algn="l" defTabSz="329275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2pPr>
      <a:lvl3pPr marL="329275" algn="l" defTabSz="329275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3pPr>
      <a:lvl4pPr marL="493913" algn="l" defTabSz="329275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4pPr>
      <a:lvl5pPr marL="658551" algn="l" defTabSz="329275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5pPr>
      <a:lvl6pPr marL="823189" algn="l" defTabSz="329275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6pPr>
      <a:lvl7pPr marL="987826" algn="l" defTabSz="329275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7pPr>
      <a:lvl8pPr marL="1152464" algn="l" defTabSz="329275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8pPr>
      <a:lvl9pPr marL="1317102" algn="l" defTabSz="329275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EA9A69FE-9F52-412C-D165-EBBE8CAC1A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" y="0"/>
            <a:ext cx="3291840" cy="41148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E2F7404-FFC5-F698-3397-1665351DD2A3}"/>
              </a:ext>
            </a:extLst>
          </p:cNvPr>
          <p:cNvSpPr>
            <a:spLocks noChangeAspect="1"/>
          </p:cNvSpPr>
          <p:nvPr/>
        </p:nvSpPr>
        <p:spPr>
          <a:xfrm>
            <a:off x="-39368" y="2472491"/>
            <a:ext cx="3362345" cy="112677"/>
          </a:xfrm>
          <a:prstGeom prst="rect">
            <a:avLst/>
          </a:prstGeom>
          <a:solidFill>
            <a:srgbClr val="30B0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E56AB5-EEDC-32C6-615E-C04F2D6C2D89}"/>
              </a:ext>
            </a:extLst>
          </p:cNvPr>
          <p:cNvSpPr>
            <a:spLocks noChangeAspect="1"/>
          </p:cNvSpPr>
          <p:nvPr/>
        </p:nvSpPr>
        <p:spPr>
          <a:xfrm>
            <a:off x="-39368" y="2568696"/>
            <a:ext cx="3362345" cy="1566682"/>
          </a:xfrm>
          <a:prstGeom prst="rect">
            <a:avLst/>
          </a:prstGeom>
          <a:solidFill>
            <a:srgbClr val="5524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239B5B-6860-B512-2805-B831E37C8DA1}"/>
              </a:ext>
            </a:extLst>
          </p:cNvPr>
          <p:cNvSpPr txBox="1"/>
          <p:nvPr/>
        </p:nvSpPr>
        <p:spPr>
          <a:xfrm>
            <a:off x="79853" y="2675240"/>
            <a:ext cx="3126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50" b="1" dirty="0">
                <a:solidFill>
                  <a:schemeClr val="bg1"/>
                </a:solidFill>
                <a:latin typeface="Aptos Narrow" panose="020B0004020202020204" pitchFamily="34" charset="0"/>
              </a:rPr>
              <a:t>Make sure your family has been</a:t>
            </a:r>
          </a:p>
          <a:p>
            <a:r>
              <a:rPr lang="en-US" sz="1550" b="1" dirty="0">
                <a:solidFill>
                  <a:schemeClr val="bg1"/>
                </a:solidFill>
                <a:latin typeface="Aptos Narrow" panose="020B0004020202020204" pitchFamily="34" charset="0"/>
              </a:rPr>
              <a:t>protected by the measles, mumps,</a:t>
            </a:r>
          </a:p>
          <a:p>
            <a:r>
              <a:rPr lang="en-US" sz="1550" b="1" dirty="0">
                <a:solidFill>
                  <a:schemeClr val="bg1"/>
                </a:solidFill>
                <a:latin typeface="Aptos Narrow" panose="020B0004020202020204" pitchFamily="34" charset="0"/>
              </a:rPr>
              <a:t>and rubella (MMR) vaccine.</a:t>
            </a:r>
            <a:endParaRPr lang="en-US" sz="1550" dirty="0">
              <a:solidFill>
                <a:schemeClr val="bg1"/>
              </a:solidFill>
              <a:latin typeface="Aptos SemiBold" panose="020B0004020202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EDC884E-596F-87C5-5D3A-1D4A14980856}"/>
              </a:ext>
            </a:extLst>
          </p:cNvPr>
          <p:cNvGrpSpPr/>
          <p:nvPr/>
        </p:nvGrpSpPr>
        <p:grpSpPr>
          <a:xfrm>
            <a:off x="-3489305" y="45271"/>
            <a:ext cx="10287514" cy="848307"/>
            <a:chOff x="-3489305" y="45271"/>
            <a:chExt cx="10287514" cy="848307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BEDB7D96-14AF-F782-E072-E08DAAD60A93}"/>
                </a:ext>
              </a:extLst>
            </p:cNvPr>
            <p:cNvSpPr txBox="1"/>
            <p:nvPr/>
          </p:nvSpPr>
          <p:spPr>
            <a:xfrm>
              <a:off x="-3488791" y="45271"/>
              <a:ext cx="10287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50" b="1" dirty="0">
                  <a:solidFill>
                    <a:srgbClr val="54244D"/>
                  </a:solidFill>
                  <a:latin typeface="Aptos Narrow" panose="020B0004020202020204" pitchFamily="34" charset="0"/>
                </a:rPr>
                <a:t>Traveling soon?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346502E-5299-CC14-171E-B20F4402986D}"/>
                </a:ext>
              </a:extLst>
            </p:cNvPr>
            <p:cNvSpPr txBox="1"/>
            <p:nvPr/>
          </p:nvSpPr>
          <p:spPr>
            <a:xfrm>
              <a:off x="-3489305" y="555024"/>
              <a:ext cx="10287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54244D"/>
                  </a:solidFill>
                  <a:latin typeface="Aptos Narrow" panose="020B0004020202020204" pitchFamily="34" charset="0"/>
                </a:rPr>
                <a:t>Measles can be serious.</a:t>
              </a:r>
              <a:endParaRPr lang="en-US" sz="1600" dirty="0">
                <a:solidFill>
                  <a:srgbClr val="54244D"/>
                </a:solidFill>
                <a:latin typeface="Aptos SemiBold" panose="020B0004020202020204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0F70EA7-5B0A-37AE-4596-E7178CBFA7AA}"/>
              </a:ext>
            </a:extLst>
          </p:cNvPr>
          <p:cNvGrpSpPr>
            <a:grpSpLocks noChangeAspect="1"/>
          </p:cNvGrpSpPr>
          <p:nvPr/>
        </p:nvGrpSpPr>
        <p:grpSpPr>
          <a:xfrm>
            <a:off x="2346485" y="3558518"/>
            <a:ext cx="822933" cy="434402"/>
            <a:chOff x="7405353" y="8615969"/>
            <a:chExt cx="2610567" cy="137804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748DD1A-1B8F-7DC6-7146-1016AD31DCEC}"/>
                </a:ext>
              </a:extLst>
            </p:cNvPr>
            <p:cNvSpPr/>
            <p:nvPr/>
          </p:nvSpPr>
          <p:spPr>
            <a:xfrm>
              <a:off x="7405353" y="8615969"/>
              <a:ext cx="2588653" cy="1378040"/>
            </a:xfrm>
            <a:prstGeom prst="rect">
              <a:avLst/>
            </a:prstGeom>
            <a:noFill/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2C820F9-0F32-E61A-983A-A61A4C41BC94}"/>
                </a:ext>
              </a:extLst>
            </p:cNvPr>
            <p:cNvSpPr txBox="1"/>
            <p:nvPr/>
          </p:nvSpPr>
          <p:spPr>
            <a:xfrm>
              <a:off x="7427267" y="8727531"/>
              <a:ext cx="2588653" cy="11716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" spc="300" dirty="0">
                  <a:solidFill>
                    <a:schemeClr val="bg1"/>
                  </a:solidFill>
                  <a:latin typeface="Aptos" panose="020B0004020202020204" pitchFamily="34" charset="0"/>
                </a:rPr>
                <a:t>SPACE FOR 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5314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B0A30078-1451-2267-E78B-3CF83EC4A25F}"/>
              </a:ext>
            </a:extLst>
          </p:cNvPr>
          <p:cNvSpPr txBox="1">
            <a:spLocks noChangeAspect="1"/>
          </p:cNvSpPr>
          <p:nvPr/>
        </p:nvSpPr>
        <p:spPr>
          <a:xfrm>
            <a:off x="0" y="1"/>
            <a:ext cx="3265714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Customizable Social Media Graphic Templates</a:t>
            </a:r>
          </a:p>
          <a:p>
            <a:r>
              <a:rPr lang="en-US" sz="600" dirty="0">
                <a:latin typeface="Aptos" panose="020B0004020202020204" pitchFamily="34" charset="0"/>
              </a:rPr>
              <a:t>The following social media graphic templates are in PowerPoint format, allowing you to insert your own overlay copy, agency or organization’s logo, and preferred image. The preferred image size for </a:t>
            </a:r>
            <a:r>
              <a:rPr lang="en-US" sz="600" b="1" dirty="0">
                <a:latin typeface="Aptos" panose="020B0004020202020204" pitchFamily="34" charset="0"/>
              </a:rPr>
              <a:t>X </a:t>
            </a:r>
            <a:r>
              <a:rPr lang="en-US" sz="600" dirty="0">
                <a:latin typeface="Aptos" panose="020B0004020202020204" pitchFamily="34" charset="0"/>
              </a:rPr>
              <a:t>(formerly Twitter) and </a:t>
            </a:r>
            <a:r>
              <a:rPr lang="en-US" sz="600" b="1" dirty="0">
                <a:latin typeface="Aptos" panose="020B0004020202020204" pitchFamily="34" charset="0"/>
              </a:rPr>
              <a:t>Facebook</a:t>
            </a:r>
            <a:r>
              <a:rPr lang="en-US" sz="600" dirty="0">
                <a:latin typeface="Aptos" panose="020B0004020202020204" pitchFamily="34" charset="0"/>
              </a:rPr>
              <a:t> is </a:t>
            </a:r>
            <a:r>
              <a:rPr lang="en-US" sz="600" b="1" dirty="0">
                <a:latin typeface="Aptos" panose="020B0004020202020204" pitchFamily="34" charset="0"/>
              </a:rPr>
              <a:t>1200x675 pixels</a:t>
            </a:r>
            <a:r>
              <a:rPr lang="en-US" sz="600" dirty="0">
                <a:latin typeface="Aptos" panose="020B0004020202020204" pitchFamily="34" charset="0"/>
              </a:rPr>
              <a:t>. The preferred image size for </a:t>
            </a:r>
            <a:r>
              <a:rPr lang="en-US" sz="600" b="1" dirty="0">
                <a:latin typeface="Aptos" panose="020B0004020202020204" pitchFamily="34" charset="0"/>
              </a:rPr>
              <a:t>Instagram</a:t>
            </a:r>
            <a:r>
              <a:rPr lang="en-US" sz="600" dirty="0">
                <a:latin typeface="Aptos" panose="020B0004020202020204" pitchFamily="34" charset="0"/>
              </a:rPr>
              <a:t> is </a:t>
            </a:r>
            <a:r>
              <a:rPr lang="en-US" sz="600" b="1" dirty="0">
                <a:latin typeface="Aptos" panose="020B0004020202020204" pitchFamily="34" charset="0"/>
              </a:rPr>
              <a:t>1080x1080 pixels</a:t>
            </a:r>
            <a:r>
              <a:rPr lang="en-US" sz="600" dirty="0">
                <a:latin typeface="Aptos" panose="020B0004020202020204" pitchFamily="34" charset="0"/>
              </a:rPr>
              <a:t>. </a:t>
            </a:r>
          </a:p>
          <a:p>
            <a:r>
              <a:rPr lang="en-US" sz="600" dirty="0">
                <a:latin typeface="Aptos" panose="020B0004020202020204" pitchFamily="34" charset="0"/>
              </a:rPr>
              <a:t> </a:t>
            </a:r>
          </a:p>
          <a:p>
            <a:r>
              <a:rPr lang="en-US" sz="700" b="1" dirty="0">
                <a:latin typeface="Aptos" panose="020B0004020202020204" pitchFamily="34" charset="0"/>
              </a:rPr>
              <a:t>Instructions for customizing your social media graphic:</a:t>
            </a:r>
            <a:br>
              <a:rPr lang="en-US" sz="8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</a:br>
            <a:r>
              <a:rPr lang="en-US" sz="65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Replace any image:</a:t>
            </a:r>
          </a:p>
          <a:p>
            <a:r>
              <a:rPr lang="en-US" sz="600" dirty="0">
                <a:latin typeface="Aptos" panose="020B0004020202020204" pitchFamily="34" charset="0"/>
              </a:rPr>
              <a:t>1. Right-click the image you want to change.</a:t>
            </a:r>
          </a:p>
          <a:p>
            <a:r>
              <a:rPr lang="en-US" sz="600" dirty="0">
                <a:latin typeface="Aptos" panose="020B0004020202020204" pitchFamily="34" charset="0"/>
              </a:rPr>
              <a:t>2. Click </a:t>
            </a:r>
            <a:r>
              <a:rPr lang="en-US" sz="600" b="1" dirty="0">
                <a:latin typeface="Aptos" panose="020B0004020202020204" pitchFamily="34" charset="0"/>
              </a:rPr>
              <a:t>Change Picture </a:t>
            </a:r>
            <a:r>
              <a:rPr lang="en-US" sz="600" dirty="0">
                <a:latin typeface="Aptos" panose="020B0004020202020204" pitchFamily="34" charset="0"/>
              </a:rPr>
              <a:t>and then click </a:t>
            </a:r>
            <a:r>
              <a:rPr lang="en-US" sz="600" b="1" dirty="0">
                <a:latin typeface="Aptos" panose="020B0004020202020204" pitchFamily="34" charset="0"/>
              </a:rPr>
              <a:t>This Device</a:t>
            </a:r>
            <a:r>
              <a:rPr lang="en-US" sz="600" dirty="0">
                <a:latin typeface="Aptos" panose="020B0004020202020204" pitchFamily="34" charset="0"/>
              </a:rPr>
              <a:t>.</a:t>
            </a:r>
          </a:p>
          <a:p>
            <a:r>
              <a:rPr lang="en-US" sz="600" dirty="0">
                <a:latin typeface="Aptos" panose="020B0004020202020204" pitchFamily="34" charset="0"/>
              </a:rPr>
              <a:t>3. In the dialog box that opens, browse to the picture that you want to insert, click that picture,</a:t>
            </a:r>
            <a:br>
              <a:rPr lang="en-US" sz="600" dirty="0">
                <a:latin typeface="Aptos" panose="020B0004020202020204" pitchFamily="34" charset="0"/>
              </a:rPr>
            </a:br>
            <a:r>
              <a:rPr lang="en-US" sz="600" dirty="0">
                <a:latin typeface="Aptos" panose="020B0004020202020204" pitchFamily="34" charset="0"/>
              </a:rPr>
              <a:t>     and then click </a:t>
            </a:r>
            <a:r>
              <a:rPr lang="en-US" sz="600" b="1" dirty="0">
                <a:latin typeface="Aptos" panose="020B0004020202020204" pitchFamily="34" charset="0"/>
              </a:rPr>
              <a:t>Insert</a:t>
            </a:r>
            <a:r>
              <a:rPr lang="en-US" sz="600" dirty="0">
                <a:latin typeface="Aptos" panose="020B0004020202020204" pitchFamily="34" charset="0"/>
              </a:rPr>
              <a:t>.</a:t>
            </a:r>
          </a:p>
          <a:p>
            <a:r>
              <a:rPr lang="en-US" sz="600" i="1" dirty="0">
                <a:latin typeface="Aptos" panose="020B0004020202020204" pitchFamily="34" charset="0"/>
              </a:rPr>
              <a:t>Note: Replacement background images should be sized to 1920x1080 pixels before inserting.</a:t>
            </a:r>
          </a:p>
          <a:p>
            <a:br>
              <a:rPr lang="en-US" sz="600" b="1" dirty="0">
                <a:latin typeface="Aptos" panose="020B0004020202020204" pitchFamily="34" charset="0"/>
              </a:rPr>
            </a:br>
            <a:r>
              <a:rPr lang="en-US" sz="65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Insert your logo:</a:t>
            </a:r>
          </a:p>
          <a:p>
            <a:r>
              <a:rPr lang="en-US" sz="600" dirty="0">
                <a:latin typeface="Aptos" panose="020B0004020202020204" pitchFamily="34" charset="0"/>
              </a:rPr>
              <a:t>1. In the top toolbar, click </a:t>
            </a:r>
            <a:r>
              <a:rPr lang="en-US" sz="600" b="1" dirty="0">
                <a:latin typeface="Aptos" panose="020B0004020202020204" pitchFamily="34" charset="0"/>
              </a:rPr>
              <a:t>Insert</a:t>
            </a:r>
            <a:r>
              <a:rPr lang="en-US" sz="600" dirty="0">
                <a:latin typeface="Aptos" panose="020B0004020202020204" pitchFamily="34" charset="0"/>
              </a:rPr>
              <a:t> and then </a:t>
            </a:r>
            <a:r>
              <a:rPr lang="en-US" sz="600" b="1" dirty="0">
                <a:latin typeface="Aptos" panose="020B0004020202020204" pitchFamily="34" charset="0"/>
              </a:rPr>
              <a:t>Pictures</a:t>
            </a:r>
            <a:r>
              <a:rPr lang="en-US" sz="600" dirty="0">
                <a:latin typeface="Aptos" panose="020B0004020202020204" pitchFamily="34" charset="0"/>
              </a:rPr>
              <a:t>, then </a:t>
            </a:r>
            <a:r>
              <a:rPr lang="en-US" sz="600" b="1" dirty="0">
                <a:latin typeface="Aptos" panose="020B0004020202020204" pitchFamily="34" charset="0"/>
              </a:rPr>
              <a:t>This Device</a:t>
            </a:r>
            <a:r>
              <a:rPr lang="en-US" sz="600" dirty="0">
                <a:latin typeface="Aptos" panose="020B0004020202020204" pitchFamily="34" charset="0"/>
              </a:rPr>
              <a:t>.</a:t>
            </a:r>
          </a:p>
          <a:p>
            <a:r>
              <a:rPr lang="en-US" sz="600" dirty="0">
                <a:latin typeface="Aptos" panose="020B0004020202020204" pitchFamily="34" charset="0"/>
              </a:rPr>
              <a:t>2. In the dialog box that opens, browse to the logo that you want to insert, click that </a:t>
            </a:r>
            <a:r>
              <a:rPr lang="en-US" sz="600">
                <a:latin typeface="Aptos" panose="020B0004020202020204" pitchFamily="34" charset="0"/>
              </a:rPr>
              <a:t>picture,</a:t>
            </a:r>
            <a:br>
              <a:rPr lang="en-US" sz="600">
                <a:latin typeface="Aptos" panose="020B0004020202020204" pitchFamily="34" charset="0"/>
              </a:rPr>
            </a:br>
            <a:r>
              <a:rPr lang="en-US" sz="600">
                <a:latin typeface="Aptos" panose="020B0004020202020204" pitchFamily="34" charset="0"/>
              </a:rPr>
              <a:t>     and </a:t>
            </a:r>
            <a:r>
              <a:rPr lang="en-US" sz="600" dirty="0">
                <a:latin typeface="Aptos" panose="020B0004020202020204" pitchFamily="34" charset="0"/>
              </a:rPr>
              <a:t>then click </a:t>
            </a:r>
            <a:r>
              <a:rPr lang="en-US" sz="600" b="1" dirty="0">
                <a:latin typeface="Aptos" panose="020B0004020202020204" pitchFamily="34" charset="0"/>
              </a:rPr>
              <a:t>Insert</a:t>
            </a:r>
            <a:r>
              <a:rPr lang="en-US" sz="600" dirty="0">
                <a:latin typeface="Aptos" panose="020B0004020202020204" pitchFamily="34" charset="0"/>
              </a:rPr>
              <a:t>.</a:t>
            </a:r>
          </a:p>
          <a:p>
            <a:br>
              <a:rPr lang="en-US" sz="600" b="1" dirty="0">
                <a:latin typeface="Aptos" panose="020B0004020202020204" pitchFamily="34" charset="0"/>
              </a:rPr>
            </a:br>
            <a:r>
              <a:rPr lang="en-US" sz="65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Change the headline (or other text on the graphic):</a:t>
            </a:r>
          </a:p>
          <a:p>
            <a:r>
              <a:rPr lang="en-US" sz="600" dirty="0">
                <a:latin typeface="Aptos" panose="020B0004020202020204" pitchFamily="34" charset="0"/>
              </a:rPr>
              <a:t>1. Click on the text box that contains the text you want to change.</a:t>
            </a:r>
          </a:p>
          <a:p>
            <a:r>
              <a:rPr lang="en-US" sz="600" b="1" dirty="0">
                <a:latin typeface="Aptos" panose="020B0004020202020204" pitchFamily="34" charset="0"/>
              </a:rPr>
              <a:t>Tips: </a:t>
            </a:r>
          </a:p>
          <a:p>
            <a:r>
              <a:rPr lang="en-US" sz="600" dirty="0">
                <a:latin typeface="Aptos" panose="020B0004020202020204" pitchFamily="34" charset="0"/>
              </a:rPr>
              <a:t>• Keep headlines catchy and concise.</a:t>
            </a:r>
          </a:p>
          <a:p>
            <a:r>
              <a:rPr lang="en-US" sz="600" dirty="0">
                <a:latin typeface="Aptos" panose="020B0004020202020204" pitchFamily="34" charset="0"/>
              </a:rPr>
              <a:t>• Add a call-to-action. </a:t>
            </a:r>
          </a:p>
          <a:p>
            <a:r>
              <a:rPr lang="en-US" sz="600" dirty="0">
                <a:latin typeface="Aptos" panose="020B0004020202020204" pitchFamily="34" charset="0"/>
              </a:rPr>
              <a:t>• Focus on the target audience.</a:t>
            </a:r>
          </a:p>
          <a:p>
            <a:r>
              <a:rPr lang="en-US" sz="600" dirty="0">
                <a:latin typeface="Aptos" panose="020B0004020202020204" pitchFamily="34" charset="0"/>
              </a:rPr>
              <a:t>• Keep in mind that people view social media graphics most often on mobile devices.</a:t>
            </a:r>
            <a:br>
              <a:rPr lang="en-US" sz="600" dirty="0">
                <a:latin typeface="Aptos" panose="020B0004020202020204" pitchFamily="34" charset="0"/>
              </a:rPr>
            </a:br>
            <a:r>
              <a:rPr lang="en-US" sz="600" dirty="0">
                <a:latin typeface="Aptos" panose="020B0004020202020204" pitchFamily="34" charset="0"/>
              </a:rPr>
              <a:t>   Consider using brief text for better legibility on a small screen.</a:t>
            </a:r>
          </a:p>
          <a:p>
            <a:r>
              <a:rPr lang="en-US" sz="600" dirty="0">
                <a:latin typeface="Aptos" panose="020B0004020202020204" pitchFamily="34" charset="0"/>
              </a:rPr>
              <a:t>• Keep it positive.</a:t>
            </a:r>
          </a:p>
          <a:p>
            <a:br>
              <a:rPr lang="en-US" sz="600" dirty="0">
                <a:latin typeface="Aptos" panose="020B0004020202020204" pitchFamily="34" charset="0"/>
              </a:rPr>
            </a:br>
            <a:r>
              <a:rPr lang="en-US" sz="65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Save a single slide as an image:</a:t>
            </a:r>
          </a:p>
          <a:p>
            <a:r>
              <a:rPr lang="en-US" sz="600" dirty="0">
                <a:latin typeface="Aptos" panose="020B0004020202020204" pitchFamily="34" charset="0"/>
              </a:rPr>
              <a:t>1. In the slide thumbnail pane, on the left side of the PowerPoint window, select the slide you want to save.</a:t>
            </a:r>
          </a:p>
          <a:p>
            <a:r>
              <a:rPr lang="en-US" sz="600" dirty="0">
                <a:latin typeface="Aptos" panose="020B0004020202020204" pitchFamily="34" charset="0"/>
              </a:rPr>
              <a:t>2. Click </a:t>
            </a:r>
            <a:r>
              <a:rPr lang="en-US" sz="600" b="1" dirty="0">
                <a:latin typeface="Aptos" panose="020B0004020202020204" pitchFamily="34" charset="0"/>
              </a:rPr>
              <a:t>File</a:t>
            </a:r>
            <a:r>
              <a:rPr lang="en-US" sz="600" dirty="0">
                <a:latin typeface="Aptos" panose="020B0004020202020204" pitchFamily="34" charset="0"/>
              </a:rPr>
              <a:t> &gt; </a:t>
            </a:r>
            <a:r>
              <a:rPr lang="en-US" sz="600" b="1" dirty="0">
                <a:latin typeface="Aptos" panose="020B0004020202020204" pitchFamily="34" charset="0"/>
              </a:rPr>
              <a:t>Save As </a:t>
            </a:r>
            <a:r>
              <a:rPr lang="en-US" sz="600" dirty="0">
                <a:latin typeface="Aptos" panose="020B0004020202020204" pitchFamily="34" charset="0"/>
              </a:rPr>
              <a:t>(or </a:t>
            </a:r>
            <a:r>
              <a:rPr lang="en-US" sz="600" b="1" dirty="0">
                <a:latin typeface="Aptos" panose="020B0004020202020204" pitchFamily="34" charset="0"/>
              </a:rPr>
              <a:t>Save a Copy </a:t>
            </a:r>
            <a:r>
              <a:rPr lang="en-US" sz="600" dirty="0">
                <a:latin typeface="Aptos" panose="020B0004020202020204" pitchFamily="34" charset="0"/>
              </a:rPr>
              <a:t>if your presentation is saved on OneDrive or</a:t>
            </a:r>
            <a:br>
              <a:rPr lang="en-US" sz="600" dirty="0">
                <a:latin typeface="Aptos" panose="020B0004020202020204" pitchFamily="34" charset="0"/>
              </a:rPr>
            </a:br>
            <a:r>
              <a:rPr lang="en-US" sz="600" dirty="0">
                <a:latin typeface="Aptos" panose="020B0004020202020204" pitchFamily="34" charset="0"/>
              </a:rPr>
              <a:t>     SharePoint). Navigate to the folder where you want to save your slide.</a:t>
            </a:r>
          </a:p>
          <a:p>
            <a:r>
              <a:rPr lang="en-US" sz="600" dirty="0">
                <a:latin typeface="Aptos" panose="020B0004020202020204" pitchFamily="34" charset="0"/>
              </a:rPr>
              <a:t>3. Type the name of your slide image in the </a:t>
            </a:r>
            <a:r>
              <a:rPr lang="en-US" sz="600" b="1" dirty="0">
                <a:latin typeface="Aptos" panose="020B0004020202020204" pitchFamily="34" charset="0"/>
              </a:rPr>
              <a:t>File name </a:t>
            </a:r>
            <a:r>
              <a:rPr lang="en-US" sz="600" dirty="0">
                <a:latin typeface="Aptos" panose="020B0004020202020204" pitchFamily="34" charset="0"/>
              </a:rPr>
              <a:t>text box.</a:t>
            </a:r>
          </a:p>
          <a:p>
            <a:r>
              <a:rPr lang="en-US" sz="600" dirty="0">
                <a:latin typeface="Aptos" panose="020B0004020202020204" pitchFamily="34" charset="0"/>
              </a:rPr>
              <a:t>4. Click to open the </a:t>
            </a:r>
            <a:r>
              <a:rPr lang="en-US" sz="600" b="1" dirty="0">
                <a:latin typeface="Aptos" panose="020B0004020202020204" pitchFamily="34" charset="0"/>
              </a:rPr>
              <a:t>Save as Type </a:t>
            </a:r>
            <a:r>
              <a:rPr lang="en-US" sz="600" dirty="0">
                <a:latin typeface="Aptos" panose="020B0004020202020204" pitchFamily="34" charset="0"/>
              </a:rPr>
              <a:t>drop-down menu. Select one of the following image formats </a:t>
            </a:r>
            <a:br>
              <a:rPr lang="en-US" sz="600" dirty="0">
                <a:latin typeface="Aptos" panose="020B0004020202020204" pitchFamily="34" charset="0"/>
              </a:rPr>
            </a:br>
            <a:r>
              <a:rPr lang="en-US" sz="600" dirty="0">
                <a:latin typeface="Aptos" panose="020B0004020202020204" pitchFamily="34" charset="0"/>
              </a:rPr>
              <a:t>     for your slide:</a:t>
            </a:r>
          </a:p>
          <a:p>
            <a:r>
              <a:rPr lang="en-US" sz="600" dirty="0">
                <a:latin typeface="Aptos" panose="020B0004020202020204" pitchFamily="34" charset="0"/>
              </a:rPr>
              <a:t>• JPEG File Interchange Format (</a:t>
            </a:r>
            <a:r>
              <a:rPr lang="en-US" sz="600" b="1" dirty="0">
                <a:latin typeface="Aptos" panose="020B0004020202020204" pitchFamily="34" charset="0"/>
              </a:rPr>
              <a:t>.JPG</a:t>
            </a:r>
            <a:r>
              <a:rPr lang="en-US" sz="600" dirty="0">
                <a:latin typeface="Aptos" panose="020B0004020202020204" pitchFamily="34" charset="0"/>
              </a:rPr>
              <a:t>)</a:t>
            </a:r>
          </a:p>
          <a:p>
            <a:r>
              <a:rPr lang="en-US" sz="600" dirty="0">
                <a:latin typeface="Aptos" panose="020B0004020202020204" pitchFamily="34" charset="0"/>
              </a:rPr>
              <a:t>• PNG Portable Network Graphics Format (.</a:t>
            </a:r>
            <a:r>
              <a:rPr lang="en-US" sz="600" b="1" dirty="0">
                <a:latin typeface="Aptos" panose="020B0004020202020204" pitchFamily="34" charset="0"/>
              </a:rPr>
              <a:t>PNG</a:t>
            </a:r>
            <a:r>
              <a:rPr lang="en-US" sz="600" dirty="0">
                <a:latin typeface="Aptos" panose="020B0004020202020204" pitchFamily="34" charset="0"/>
              </a:rPr>
              <a:t>)</a:t>
            </a:r>
          </a:p>
          <a:p>
            <a:r>
              <a:rPr lang="en-US" sz="600" dirty="0">
                <a:latin typeface="Aptos" panose="020B0004020202020204" pitchFamily="34" charset="0"/>
              </a:rPr>
              <a:t>• GIF Graphics Interchange Format (</a:t>
            </a:r>
            <a:r>
              <a:rPr lang="en-US" sz="600" b="1" dirty="0">
                <a:latin typeface="Aptos" panose="020B0004020202020204" pitchFamily="34" charset="0"/>
              </a:rPr>
              <a:t>.GIF</a:t>
            </a:r>
            <a:r>
              <a:rPr lang="en-US" sz="600" dirty="0">
                <a:latin typeface="Aptos" panose="020B0004020202020204" pitchFamily="34" charset="0"/>
              </a:rPr>
              <a:t>) – </a:t>
            </a:r>
            <a:r>
              <a:rPr lang="en-US" sz="600" i="1" dirty="0">
                <a:latin typeface="Aptos" panose="020B0004020202020204" pitchFamily="34" charset="0"/>
              </a:rPr>
              <a:t>not recommended unless graphic is animated</a:t>
            </a:r>
          </a:p>
          <a:p>
            <a:r>
              <a:rPr lang="en-US" sz="600" dirty="0">
                <a:latin typeface="Aptos" panose="020B0004020202020204" pitchFamily="34" charset="0"/>
              </a:rPr>
              <a:t>• Scalable Vector Graphics Format (</a:t>
            </a:r>
            <a:r>
              <a:rPr lang="en-US" sz="600" b="1" dirty="0">
                <a:latin typeface="Aptos" panose="020B0004020202020204" pitchFamily="34" charset="0"/>
              </a:rPr>
              <a:t>.SVG</a:t>
            </a:r>
            <a:r>
              <a:rPr lang="en-US" sz="600" dirty="0">
                <a:latin typeface="Aptos" panose="020B0004020202020204" pitchFamily="34" charset="0"/>
              </a:rPr>
              <a:t>) </a:t>
            </a:r>
          </a:p>
          <a:p>
            <a:r>
              <a:rPr lang="en-US" sz="600" dirty="0">
                <a:latin typeface="Aptos" panose="020B0004020202020204" pitchFamily="34" charset="0"/>
              </a:rPr>
              <a:t>5. Click </a:t>
            </a:r>
            <a:r>
              <a:rPr lang="en-US" sz="600" b="1" dirty="0">
                <a:latin typeface="Aptos" panose="020B0004020202020204" pitchFamily="34" charset="0"/>
              </a:rPr>
              <a:t>Save</a:t>
            </a:r>
            <a:r>
              <a:rPr lang="en-US" sz="600" dirty="0">
                <a:latin typeface="Aptos" panose="020B0004020202020204" pitchFamily="34" charset="0"/>
              </a:rPr>
              <a:t>. Review the PowerPoint dialog box and select </a:t>
            </a:r>
            <a:r>
              <a:rPr lang="en-US" sz="600" b="1" dirty="0">
                <a:latin typeface="Aptos" panose="020B0004020202020204" pitchFamily="34" charset="0"/>
              </a:rPr>
              <a:t>Just This One </a:t>
            </a:r>
            <a:r>
              <a:rPr lang="en-US" sz="600" dirty="0">
                <a:latin typeface="Aptos" panose="020B0004020202020204" pitchFamily="34" charset="0"/>
              </a:rPr>
              <a:t>to save your</a:t>
            </a:r>
            <a:br>
              <a:rPr lang="en-US" sz="600" dirty="0">
                <a:latin typeface="Aptos" panose="020B0004020202020204" pitchFamily="34" charset="0"/>
              </a:rPr>
            </a:br>
            <a:r>
              <a:rPr lang="en-US" sz="600" dirty="0">
                <a:latin typeface="Aptos" panose="020B0004020202020204" pitchFamily="34" charset="0"/>
              </a:rPr>
              <a:t>     selected slide as an image.</a:t>
            </a:r>
          </a:p>
        </p:txBody>
      </p:sp>
    </p:spTree>
    <p:extLst>
      <p:ext uri="{BB962C8B-B14F-4D97-AF65-F5344CB8AC3E}">
        <p14:creationId xmlns:p14="http://schemas.microsoft.com/office/powerpoint/2010/main" val="1257038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356B5BAE9D7047AFAD06108683E282" ma:contentTypeVersion="17" ma:contentTypeDescription="Create a new document." ma:contentTypeScope="" ma:versionID="394c33b0deaee7f827e688ca03a18525">
  <xsd:schema xmlns:xsd="http://www.w3.org/2001/XMLSchema" xmlns:xs="http://www.w3.org/2001/XMLSchema" xmlns:p="http://schemas.microsoft.com/office/2006/metadata/properties" xmlns:ns2="64088381-0575-41e8-8006-e233e9dc96f7" xmlns:ns3="cbadcc26-03f9-4c5b-ae13-ee2533ee981c" targetNamespace="http://schemas.microsoft.com/office/2006/metadata/properties" ma:root="true" ma:fieldsID="1944ac8497b55fcd05660f0714670595" ns2:_="" ns3:_="">
    <xsd:import namespace="64088381-0575-41e8-8006-e233e9dc96f7"/>
    <xsd:import namespace="cbadcc26-03f9-4c5b-ae13-ee2533ee98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lderDescription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088381-0575-41e8-8006-e233e9dc96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9353dbe8-8260-4ccf-8219-3d2995e6fa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FolderDescription" ma:index="22" nillable="true" ma:displayName="Folder Description" ma:description="This folder contains the draft and approved Measles Response Placemats." ma:format="Dropdown" ma:internalName="FolderDescription">
      <xsd:simpleType>
        <xsd:restriction base="dms:Text">
          <xsd:maxLength value="255"/>
        </xsd:restriction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cc26-03f9-4c5b-ae13-ee2533ee98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8eed1f28-e1d4-478b-b0bb-1d91eee198fd}" ma:internalName="TaxCatchAll" ma:showField="CatchAllData" ma:web="cbadcc26-03f9-4c5b-ae13-ee2533ee98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adcc26-03f9-4c5b-ae13-ee2533ee981c" xsi:nil="true"/>
    <lcf76f155ced4ddcb4097134ff3c332f xmlns="64088381-0575-41e8-8006-e233e9dc96f7">
      <Terms xmlns="http://schemas.microsoft.com/office/infopath/2007/PartnerControls"/>
    </lcf76f155ced4ddcb4097134ff3c332f>
    <FolderDescription xmlns="64088381-0575-41e8-8006-e233e9dc96f7" xsi:nil="true"/>
  </documentManagement>
</p:properties>
</file>

<file path=customXml/itemProps1.xml><?xml version="1.0" encoding="utf-8"?>
<ds:datastoreItem xmlns:ds="http://schemas.openxmlformats.org/officeDocument/2006/customXml" ds:itemID="{FF53396A-CF7E-4199-A952-A444950B0F27}"/>
</file>

<file path=customXml/itemProps2.xml><?xml version="1.0" encoding="utf-8"?>
<ds:datastoreItem xmlns:ds="http://schemas.openxmlformats.org/officeDocument/2006/customXml" ds:itemID="{1133A341-B546-46CB-9EC0-A20EBA2D3323}"/>
</file>

<file path=customXml/itemProps3.xml><?xml version="1.0" encoding="utf-8"?>
<ds:datastoreItem xmlns:ds="http://schemas.openxmlformats.org/officeDocument/2006/customXml" ds:itemID="{938FF7A7-619A-405A-B8A2-17FF5EF6F525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276</TotalTime>
  <Words>483</Words>
  <Application>Microsoft Office PowerPoint</Application>
  <PresentationFormat>Custom</PresentationFormat>
  <Paragraphs>35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Aptos</vt:lpstr>
      <vt:lpstr>Aptos Narrow</vt:lpstr>
      <vt:lpstr>Aptos SemiBold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Newlove, Meredith (CDC/NCIRD/DVD)</dc:creator>
  <cp:lastModifiedBy>Newlove, Meredith (CDC/NCIRD/DVD)</cp:lastModifiedBy>
  <cp:revision>31</cp:revision>
  <dcterms:created xsi:type="dcterms:W3CDTF">2025-05-06T12:08:15Z</dcterms:created>
  <dcterms:modified xsi:type="dcterms:W3CDTF">2025-05-12T19:26:59Z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b94a7b8-f06c-4dfe-bdcc-9b548fd58c31_Enabled">
    <vt:lpwstr>true</vt:lpwstr>
  </property>
  <property fmtid="{D5CDD505-2E9C-101B-9397-08002B2CF9AE}" pid="3" name="MSIP_Label_7b94a7b8-f06c-4dfe-bdcc-9b548fd58c31_SetDate">
    <vt:lpwstr>2025-05-06T12:10:36Z</vt:lpwstr>
  </property>
  <property fmtid="{D5CDD505-2E9C-101B-9397-08002B2CF9AE}" pid="4" name="MSIP_Label_7b94a7b8-f06c-4dfe-bdcc-9b548fd58c31_Method">
    <vt:lpwstr>Privileged</vt:lpwstr>
  </property>
  <property fmtid="{D5CDD505-2E9C-101B-9397-08002B2CF9AE}" pid="5" name="MSIP_Label_7b94a7b8-f06c-4dfe-bdcc-9b548fd58c31_Name">
    <vt:lpwstr>7b94a7b8-f06c-4dfe-bdcc-9b548fd58c31</vt:lpwstr>
  </property>
  <property fmtid="{D5CDD505-2E9C-101B-9397-08002B2CF9AE}" pid="6" name="MSIP_Label_7b94a7b8-f06c-4dfe-bdcc-9b548fd58c31_SiteId">
    <vt:lpwstr>9ce70869-60db-44fd-abe8-d2767077fc8f</vt:lpwstr>
  </property>
  <property fmtid="{D5CDD505-2E9C-101B-9397-08002B2CF9AE}" pid="7" name="MSIP_Label_7b94a7b8-f06c-4dfe-bdcc-9b548fd58c31_ActionId">
    <vt:lpwstr>7338be90-ea7f-41b9-ac4a-51daf65f9a50</vt:lpwstr>
  </property>
  <property fmtid="{D5CDD505-2E9C-101B-9397-08002B2CF9AE}" pid="8" name="MSIP_Label_7b94a7b8-f06c-4dfe-bdcc-9b548fd58c31_ContentBits">
    <vt:lpwstr>0</vt:lpwstr>
  </property>
  <property fmtid="{D5CDD505-2E9C-101B-9397-08002B2CF9AE}" pid="9" name="ContentTypeId">
    <vt:lpwstr>0x0101006A356B5BAE9D7047AFAD06108683E282</vt:lpwstr>
  </property>
</Properties>
</file>