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1" r:id="rId2"/>
    <p:sldId id="272" r:id="rId3"/>
  </p:sldIdLst>
  <p:sldSz cx="11430000" cy="6400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244D"/>
    <a:srgbClr val="55244D"/>
    <a:srgbClr val="FFFFFF"/>
    <a:srgbClr val="26596B"/>
    <a:srgbClr val="4D66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94660"/>
  </p:normalViewPr>
  <p:slideViewPr>
    <p:cSldViewPr snapToGrid="0">
      <p:cViewPr varScale="1">
        <p:scale>
          <a:sx n="90" d="100"/>
          <a:sy n="90" d="100"/>
        </p:scale>
        <p:origin x="56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50" y="1047539"/>
            <a:ext cx="8572500" cy="2228427"/>
          </a:xfrm>
        </p:spPr>
        <p:txBody>
          <a:bodyPr anchor="b"/>
          <a:lstStyle>
            <a:lvl1pPr algn="ctr">
              <a:defRPr sz="5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3361902"/>
            <a:ext cx="8572500" cy="1545378"/>
          </a:xfrm>
        </p:spPr>
        <p:txBody>
          <a:bodyPr/>
          <a:lstStyle>
            <a:lvl1pPr marL="0" indent="0" algn="ctr">
              <a:buNone/>
              <a:defRPr sz="2240"/>
            </a:lvl1pPr>
            <a:lvl2pPr marL="426705" indent="0" algn="ctr">
              <a:buNone/>
              <a:defRPr sz="1867"/>
            </a:lvl2pPr>
            <a:lvl3pPr marL="853410" indent="0" algn="ctr">
              <a:buNone/>
              <a:defRPr sz="1680"/>
            </a:lvl3pPr>
            <a:lvl4pPr marL="1280114" indent="0" algn="ctr">
              <a:buNone/>
              <a:defRPr sz="1493"/>
            </a:lvl4pPr>
            <a:lvl5pPr marL="1706819" indent="0" algn="ctr">
              <a:buNone/>
              <a:defRPr sz="1493"/>
            </a:lvl5pPr>
            <a:lvl6pPr marL="2133524" indent="0" algn="ctr">
              <a:buNone/>
              <a:defRPr sz="1493"/>
            </a:lvl6pPr>
            <a:lvl7pPr marL="2560229" indent="0" algn="ctr">
              <a:buNone/>
              <a:defRPr sz="1493"/>
            </a:lvl7pPr>
            <a:lvl8pPr marL="2986933" indent="0" algn="ctr">
              <a:buNone/>
              <a:defRPr sz="1493"/>
            </a:lvl8pPr>
            <a:lvl9pPr marL="3413638" indent="0" algn="ctr">
              <a:buNone/>
              <a:defRPr sz="149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228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404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340783"/>
            <a:ext cx="2464594" cy="54243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340783"/>
            <a:ext cx="7250906" cy="54243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730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315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59" y="1595756"/>
            <a:ext cx="9858375" cy="2662555"/>
          </a:xfrm>
        </p:spPr>
        <p:txBody>
          <a:bodyPr anchor="b"/>
          <a:lstStyle>
            <a:lvl1pPr>
              <a:defRPr sz="5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59" y="4283499"/>
            <a:ext cx="9858375" cy="1400175"/>
          </a:xfrm>
        </p:spPr>
        <p:txBody>
          <a:bodyPr/>
          <a:lstStyle>
            <a:lvl1pPr marL="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1pPr>
            <a:lvl2pPr marL="426705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2pPr>
            <a:lvl3pPr marL="85341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3pPr>
            <a:lvl4pPr marL="1280114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4pPr>
            <a:lvl5pPr marL="1706819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5pPr>
            <a:lvl6pPr marL="2133524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6pPr>
            <a:lvl7pPr marL="2560229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7pPr>
            <a:lvl8pPr marL="2986933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8pPr>
            <a:lvl9pPr marL="3413638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849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1703917"/>
            <a:ext cx="4857750" cy="406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1703917"/>
            <a:ext cx="4857750" cy="406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322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340784"/>
            <a:ext cx="9858375" cy="12371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2" y="1569085"/>
            <a:ext cx="4835425" cy="768985"/>
          </a:xfrm>
        </p:spPr>
        <p:txBody>
          <a:bodyPr anchor="b"/>
          <a:lstStyle>
            <a:lvl1pPr marL="0" indent="0">
              <a:buNone/>
              <a:defRPr sz="2240" b="1"/>
            </a:lvl1pPr>
            <a:lvl2pPr marL="426705" indent="0">
              <a:buNone/>
              <a:defRPr sz="1867" b="1"/>
            </a:lvl2pPr>
            <a:lvl3pPr marL="853410" indent="0">
              <a:buNone/>
              <a:defRPr sz="1680" b="1"/>
            </a:lvl3pPr>
            <a:lvl4pPr marL="1280114" indent="0">
              <a:buNone/>
              <a:defRPr sz="1493" b="1"/>
            </a:lvl4pPr>
            <a:lvl5pPr marL="1706819" indent="0">
              <a:buNone/>
              <a:defRPr sz="1493" b="1"/>
            </a:lvl5pPr>
            <a:lvl6pPr marL="2133524" indent="0">
              <a:buNone/>
              <a:defRPr sz="1493" b="1"/>
            </a:lvl6pPr>
            <a:lvl7pPr marL="2560229" indent="0">
              <a:buNone/>
              <a:defRPr sz="1493" b="1"/>
            </a:lvl7pPr>
            <a:lvl8pPr marL="2986933" indent="0">
              <a:buNone/>
              <a:defRPr sz="1493" b="1"/>
            </a:lvl8pPr>
            <a:lvl9pPr marL="3413638" indent="0">
              <a:buNone/>
              <a:defRPr sz="14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2" y="2338070"/>
            <a:ext cx="4835425" cy="34389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7" y="1569085"/>
            <a:ext cx="4859239" cy="768985"/>
          </a:xfrm>
        </p:spPr>
        <p:txBody>
          <a:bodyPr anchor="b"/>
          <a:lstStyle>
            <a:lvl1pPr marL="0" indent="0">
              <a:buNone/>
              <a:defRPr sz="2240" b="1"/>
            </a:lvl1pPr>
            <a:lvl2pPr marL="426705" indent="0">
              <a:buNone/>
              <a:defRPr sz="1867" b="1"/>
            </a:lvl2pPr>
            <a:lvl3pPr marL="853410" indent="0">
              <a:buNone/>
              <a:defRPr sz="1680" b="1"/>
            </a:lvl3pPr>
            <a:lvl4pPr marL="1280114" indent="0">
              <a:buNone/>
              <a:defRPr sz="1493" b="1"/>
            </a:lvl4pPr>
            <a:lvl5pPr marL="1706819" indent="0">
              <a:buNone/>
              <a:defRPr sz="1493" b="1"/>
            </a:lvl5pPr>
            <a:lvl6pPr marL="2133524" indent="0">
              <a:buNone/>
              <a:defRPr sz="1493" b="1"/>
            </a:lvl6pPr>
            <a:lvl7pPr marL="2560229" indent="0">
              <a:buNone/>
              <a:defRPr sz="1493" b="1"/>
            </a:lvl7pPr>
            <a:lvl8pPr marL="2986933" indent="0">
              <a:buNone/>
              <a:defRPr sz="1493" b="1"/>
            </a:lvl8pPr>
            <a:lvl9pPr marL="3413638" indent="0">
              <a:buNone/>
              <a:defRPr sz="14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7" y="2338070"/>
            <a:ext cx="4859239" cy="34389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28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564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69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426720"/>
            <a:ext cx="3686472" cy="1493520"/>
          </a:xfrm>
        </p:spPr>
        <p:txBody>
          <a:bodyPr anchor="b"/>
          <a:lstStyle>
            <a:lvl1pPr>
              <a:defRPr sz="29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921597"/>
            <a:ext cx="5786438" cy="4548717"/>
          </a:xfrm>
        </p:spPr>
        <p:txBody>
          <a:bodyPr/>
          <a:lstStyle>
            <a:lvl1pPr>
              <a:defRPr sz="2987"/>
            </a:lvl1pPr>
            <a:lvl2pPr>
              <a:defRPr sz="2613"/>
            </a:lvl2pPr>
            <a:lvl3pPr>
              <a:defRPr sz="2240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920240"/>
            <a:ext cx="3686472" cy="3557482"/>
          </a:xfrm>
        </p:spPr>
        <p:txBody>
          <a:bodyPr/>
          <a:lstStyle>
            <a:lvl1pPr marL="0" indent="0">
              <a:buNone/>
              <a:defRPr sz="1493"/>
            </a:lvl1pPr>
            <a:lvl2pPr marL="426705" indent="0">
              <a:buNone/>
              <a:defRPr sz="1307"/>
            </a:lvl2pPr>
            <a:lvl3pPr marL="853410" indent="0">
              <a:buNone/>
              <a:defRPr sz="1120"/>
            </a:lvl3pPr>
            <a:lvl4pPr marL="1280114" indent="0">
              <a:buNone/>
              <a:defRPr sz="933"/>
            </a:lvl4pPr>
            <a:lvl5pPr marL="1706819" indent="0">
              <a:buNone/>
              <a:defRPr sz="933"/>
            </a:lvl5pPr>
            <a:lvl6pPr marL="2133524" indent="0">
              <a:buNone/>
              <a:defRPr sz="933"/>
            </a:lvl6pPr>
            <a:lvl7pPr marL="2560229" indent="0">
              <a:buNone/>
              <a:defRPr sz="933"/>
            </a:lvl7pPr>
            <a:lvl8pPr marL="2986933" indent="0">
              <a:buNone/>
              <a:defRPr sz="933"/>
            </a:lvl8pPr>
            <a:lvl9pPr marL="3413638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0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426720"/>
            <a:ext cx="3686472" cy="1493520"/>
          </a:xfrm>
        </p:spPr>
        <p:txBody>
          <a:bodyPr anchor="b"/>
          <a:lstStyle>
            <a:lvl1pPr>
              <a:defRPr sz="29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921597"/>
            <a:ext cx="5786438" cy="4548717"/>
          </a:xfrm>
        </p:spPr>
        <p:txBody>
          <a:bodyPr anchor="t"/>
          <a:lstStyle>
            <a:lvl1pPr marL="0" indent="0">
              <a:buNone/>
              <a:defRPr sz="2987"/>
            </a:lvl1pPr>
            <a:lvl2pPr marL="426705" indent="0">
              <a:buNone/>
              <a:defRPr sz="2613"/>
            </a:lvl2pPr>
            <a:lvl3pPr marL="853410" indent="0">
              <a:buNone/>
              <a:defRPr sz="2240"/>
            </a:lvl3pPr>
            <a:lvl4pPr marL="1280114" indent="0">
              <a:buNone/>
              <a:defRPr sz="1867"/>
            </a:lvl4pPr>
            <a:lvl5pPr marL="1706819" indent="0">
              <a:buNone/>
              <a:defRPr sz="1867"/>
            </a:lvl5pPr>
            <a:lvl6pPr marL="2133524" indent="0">
              <a:buNone/>
              <a:defRPr sz="1867"/>
            </a:lvl6pPr>
            <a:lvl7pPr marL="2560229" indent="0">
              <a:buNone/>
              <a:defRPr sz="1867"/>
            </a:lvl7pPr>
            <a:lvl8pPr marL="2986933" indent="0">
              <a:buNone/>
              <a:defRPr sz="1867"/>
            </a:lvl8pPr>
            <a:lvl9pPr marL="3413638" indent="0">
              <a:buNone/>
              <a:defRPr sz="18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920240"/>
            <a:ext cx="3686472" cy="3557482"/>
          </a:xfrm>
        </p:spPr>
        <p:txBody>
          <a:bodyPr/>
          <a:lstStyle>
            <a:lvl1pPr marL="0" indent="0">
              <a:buNone/>
              <a:defRPr sz="1493"/>
            </a:lvl1pPr>
            <a:lvl2pPr marL="426705" indent="0">
              <a:buNone/>
              <a:defRPr sz="1307"/>
            </a:lvl2pPr>
            <a:lvl3pPr marL="853410" indent="0">
              <a:buNone/>
              <a:defRPr sz="1120"/>
            </a:lvl3pPr>
            <a:lvl4pPr marL="1280114" indent="0">
              <a:buNone/>
              <a:defRPr sz="933"/>
            </a:lvl4pPr>
            <a:lvl5pPr marL="1706819" indent="0">
              <a:buNone/>
              <a:defRPr sz="933"/>
            </a:lvl5pPr>
            <a:lvl6pPr marL="2133524" indent="0">
              <a:buNone/>
              <a:defRPr sz="933"/>
            </a:lvl6pPr>
            <a:lvl7pPr marL="2560229" indent="0">
              <a:buNone/>
              <a:defRPr sz="933"/>
            </a:lvl7pPr>
            <a:lvl8pPr marL="2986933" indent="0">
              <a:buNone/>
              <a:defRPr sz="933"/>
            </a:lvl8pPr>
            <a:lvl9pPr marL="3413638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4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340784"/>
            <a:ext cx="9858375" cy="1237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1703917"/>
            <a:ext cx="9858375" cy="4061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5932594"/>
            <a:ext cx="257175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5932594"/>
            <a:ext cx="3857625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5932594"/>
            <a:ext cx="257175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637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853410" rtl="0" eaLnBrk="1" latinLnBrk="0" hangingPunct="1">
        <a:lnSpc>
          <a:spcPct val="90000"/>
        </a:lnSpc>
        <a:spcBef>
          <a:spcPct val="0"/>
        </a:spcBef>
        <a:buNone/>
        <a:defRPr sz="410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3352" indent="-213352" algn="l" defTabSz="8534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2613" kern="1200">
          <a:solidFill>
            <a:schemeClr val="tx1"/>
          </a:solidFill>
          <a:latin typeface="+mn-lt"/>
          <a:ea typeface="+mn-ea"/>
          <a:cs typeface="+mn-cs"/>
        </a:defRPr>
      </a:lvl1pPr>
      <a:lvl2pPr marL="640057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2240" kern="1200">
          <a:solidFill>
            <a:schemeClr val="tx1"/>
          </a:solidFill>
          <a:latin typeface="+mn-lt"/>
          <a:ea typeface="+mn-ea"/>
          <a:cs typeface="+mn-cs"/>
        </a:defRPr>
      </a:lvl2pPr>
      <a:lvl3pPr marL="1066762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493467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4pPr>
      <a:lvl5pPr marL="1920171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5pPr>
      <a:lvl6pPr marL="2346876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6pPr>
      <a:lvl7pPr marL="2773581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6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8pPr>
      <a:lvl9pPr marL="3626990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1pPr>
      <a:lvl2pPr marL="426705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2pPr>
      <a:lvl3pPr marL="853410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14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4pPr>
      <a:lvl5pPr marL="1706819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5pPr>
      <a:lvl6pPr marL="2133524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6pPr>
      <a:lvl7pPr marL="2560229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7pPr>
      <a:lvl8pPr marL="2986933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8pPr>
      <a:lvl9pPr marL="3413638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264CE84-D1EE-2BA9-5523-58848C93C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0624" y="-59137"/>
            <a:ext cx="11585039" cy="651658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E04080D-D22A-2192-45EE-AD89625FE73A}"/>
              </a:ext>
            </a:extLst>
          </p:cNvPr>
          <p:cNvSpPr/>
          <p:nvPr/>
        </p:nvSpPr>
        <p:spPr>
          <a:xfrm rot="16200000">
            <a:off x="2986182" y="3018241"/>
            <a:ext cx="6769102" cy="402416"/>
          </a:xfrm>
          <a:prstGeom prst="rect">
            <a:avLst/>
          </a:prstGeom>
          <a:solidFill>
            <a:srgbClr val="30B0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7C2128B-0F94-EB0D-CD3B-849FAF2B6C5C}"/>
              </a:ext>
            </a:extLst>
          </p:cNvPr>
          <p:cNvSpPr/>
          <p:nvPr/>
        </p:nvSpPr>
        <p:spPr>
          <a:xfrm>
            <a:off x="6474496" y="-134942"/>
            <a:ext cx="5157019" cy="6657083"/>
          </a:xfrm>
          <a:prstGeom prst="rect">
            <a:avLst/>
          </a:prstGeom>
          <a:solidFill>
            <a:srgbClr val="5524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874A9E-CAD2-D9A1-B306-76E73F2C56F4}"/>
              </a:ext>
            </a:extLst>
          </p:cNvPr>
          <p:cNvSpPr txBox="1"/>
          <p:nvPr/>
        </p:nvSpPr>
        <p:spPr>
          <a:xfrm>
            <a:off x="7073201" y="894219"/>
            <a:ext cx="422102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>
                <a:solidFill>
                  <a:schemeClr val="bg1"/>
                </a:solidFill>
                <a:latin typeface="Aptos Narrow" panose="020B0004020202020204" pitchFamily="34" charset="0"/>
              </a:rPr>
              <a:t>Make sure your</a:t>
            </a:r>
          </a:p>
          <a:p>
            <a:r>
              <a:rPr lang="en-US" sz="3800" b="1" dirty="0">
                <a:solidFill>
                  <a:schemeClr val="bg1"/>
                </a:solidFill>
                <a:latin typeface="Aptos Narrow" panose="020B0004020202020204" pitchFamily="34" charset="0"/>
              </a:rPr>
              <a:t>family has been</a:t>
            </a:r>
          </a:p>
          <a:p>
            <a:r>
              <a:rPr lang="en-US" sz="3800" b="1" dirty="0">
                <a:solidFill>
                  <a:schemeClr val="bg1"/>
                </a:solidFill>
                <a:latin typeface="Aptos Narrow" panose="020B0004020202020204" pitchFamily="34" charset="0"/>
              </a:rPr>
              <a:t>protected by the</a:t>
            </a:r>
          </a:p>
          <a:p>
            <a:r>
              <a:rPr lang="en-US" sz="3800" b="1" dirty="0">
                <a:solidFill>
                  <a:schemeClr val="bg1"/>
                </a:solidFill>
                <a:latin typeface="Aptos Narrow" panose="020B0004020202020204" pitchFamily="34" charset="0"/>
              </a:rPr>
              <a:t>measles, mumps,</a:t>
            </a:r>
          </a:p>
          <a:p>
            <a:r>
              <a:rPr lang="en-US" sz="3800" b="1" dirty="0">
                <a:solidFill>
                  <a:schemeClr val="bg1"/>
                </a:solidFill>
                <a:latin typeface="Aptos Narrow" panose="020B0004020202020204" pitchFamily="34" charset="0"/>
              </a:rPr>
              <a:t>and rubella (MMR) </a:t>
            </a:r>
          </a:p>
          <a:p>
            <a:r>
              <a:rPr lang="en-US" sz="3800" b="1" dirty="0">
                <a:solidFill>
                  <a:schemeClr val="bg1"/>
                </a:solidFill>
                <a:latin typeface="Aptos Narrow" panose="020B0004020202020204" pitchFamily="34" charset="0"/>
              </a:rPr>
              <a:t>vaccine.</a:t>
            </a:r>
            <a:endParaRPr lang="en-US" sz="3800" dirty="0">
              <a:solidFill>
                <a:schemeClr val="bg1"/>
              </a:solidFill>
              <a:latin typeface="Aptos SemiBold" panose="020B00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A35357-9B48-9AA4-1774-42C0AB95CBF3}"/>
              </a:ext>
            </a:extLst>
          </p:cNvPr>
          <p:cNvSpPr txBox="1"/>
          <p:nvPr/>
        </p:nvSpPr>
        <p:spPr>
          <a:xfrm>
            <a:off x="275667" y="84731"/>
            <a:ext cx="1028700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750" b="1" dirty="0">
                <a:solidFill>
                  <a:srgbClr val="54244D"/>
                </a:solidFill>
                <a:latin typeface="Aptos Narrow" panose="020B0004020202020204" pitchFamily="34" charset="0"/>
              </a:rPr>
              <a:t>Traveling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109319-4874-090B-C8F9-5E9E2038DE1F}"/>
              </a:ext>
            </a:extLst>
          </p:cNvPr>
          <p:cNvSpPr txBox="1"/>
          <p:nvPr/>
        </p:nvSpPr>
        <p:spPr>
          <a:xfrm>
            <a:off x="345662" y="2303679"/>
            <a:ext cx="10287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>
                <a:solidFill>
                  <a:srgbClr val="54244D"/>
                </a:solidFill>
                <a:latin typeface="Aptos Narrow" panose="020B0004020202020204" pitchFamily="34" charset="0"/>
              </a:rPr>
              <a:t>Measles can be serious.</a:t>
            </a:r>
            <a:endParaRPr lang="en-US" sz="3800" dirty="0">
              <a:solidFill>
                <a:srgbClr val="54244D"/>
              </a:solidFill>
              <a:latin typeface="Aptos SemiBold" panose="020B00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28ED72-CF34-7519-6B8E-6A2AC3016FE4}"/>
              </a:ext>
            </a:extLst>
          </p:cNvPr>
          <p:cNvSpPr txBox="1"/>
          <p:nvPr/>
        </p:nvSpPr>
        <p:spPr>
          <a:xfrm>
            <a:off x="315098" y="1013797"/>
            <a:ext cx="10287000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28600" algn="l"/>
              </a:tabLst>
            </a:pPr>
            <a:r>
              <a:rPr lang="en-US" sz="8750" b="1" dirty="0">
                <a:solidFill>
                  <a:srgbClr val="54244D"/>
                </a:solidFill>
                <a:latin typeface="Aptos Narrow" panose="020B0004020202020204" pitchFamily="34" charset="0"/>
              </a:rPr>
              <a:t>soon?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CE2A68F-8141-3E2A-362B-123349BF3978}"/>
              </a:ext>
            </a:extLst>
          </p:cNvPr>
          <p:cNvGrpSpPr>
            <a:grpSpLocks noChangeAspect="1"/>
          </p:cNvGrpSpPr>
          <p:nvPr/>
        </p:nvGrpSpPr>
        <p:grpSpPr>
          <a:xfrm>
            <a:off x="8820174" y="4862837"/>
            <a:ext cx="2367394" cy="1254017"/>
            <a:chOff x="7405353" y="8615969"/>
            <a:chExt cx="2601532" cy="137804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658C593-7D59-6D50-A8C8-4595A3B7D754}"/>
                </a:ext>
              </a:extLst>
            </p:cNvPr>
            <p:cNvSpPr/>
            <p:nvPr/>
          </p:nvSpPr>
          <p:spPr>
            <a:xfrm>
              <a:off x="7405353" y="8615969"/>
              <a:ext cx="2588653" cy="1378040"/>
            </a:xfrm>
            <a:prstGeom prst="rect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3DA9AB1-51FE-82E1-CD4B-84D6AF84F30F}"/>
                </a:ext>
              </a:extLst>
            </p:cNvPr>
            <p:cNvSpPr txBox="1"/>
            <p:nvPr/>
          </p:nvSpPr>
          <p:spPr>
            <a:xfrm>
              <a:off x="7418230" y="9116098"/>
              <a:ext cx="25886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300" dirty="0">
                  <a:solidFill>
                    <a:schemeClr val="bg1"/>
                  </a:solidFill>
                  <a:latin typeface="Aptos" panose="020B0004020202020204" pitchFamily="34" charset="0"/>
                </a:rPr>
                <a:t>SPACE FOR 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5314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D1C0E3-42A2-D126-E88F-2B6BBCB991C4}"/>
              </a:ext>
            </a:extLst>
          </p:cNvPr>
          <p:cNvSpPr txBox="1">
            <a:spLocks noChangeAspect="1"/>
          </p:cNvSpPr>
          <p:nvPr/>
        </p:nvSpPr>
        <p:spPr>
          <a:xfrm>
            <a:off x="207434" y="156634"/>
            <a:ext cx="10430934" cy="61709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Customizable Social Media Graphic Templates</a:t>
            </a:r>
          </a:p>
          <a:p>
            <a:r>
              <a:rPr lang="en-US" sz="1100" dirty="0">
                <a:latin typeface="Aptos" panose="020B0004020202020204" pitchFamily="34" charset="0"/>
              </a:rPr>
              <a:t>The following social media graphic templates are in PowerPoint format, allowing you to insert your own overlay copy, agency or organization’s logo, and preferred image. The preferred image size for </a:t>
            </a:r>
            <a:r>
              <a:rPr lang="en-US" sz="1100" b="1" dirty="0">
                <a:latin typeface="Aptos" panose="020B0004020202020204" pitchFamily="34" charset="0"/>
              </a:rPr>
              <a:t>X </a:t>
            </a:r>
            <a:r>
              <a:rPr lang="en-US" sz="1100" dirty="0">
                <a:latin typeface="Aptos" panose="020B0004020202020204" pitchFamily="34" charset="0"/>
              </a:rPr>
              <a:t>(formerly Twitter) and </a:t>
            </a:r>
            <a:r>
              <a:rPr lang="en-US" sz="1100" b="1" dirty="0">
                <a:latin typeface="Aptos" panose="020B0004020202020204" pitchFamily="34" charset="0"/>
              </a:rPr>
              <a:t>Facebook</a:t>
            </a:r>
            <a:r>
              <a:rPr lang="en-US" sz="1100" dirty="0">
                <a:latin typeface="Aptos" panose="020B0004020202020204" pitchFamily="34" charset="0"/>
              </a:rPr>
              <a:t> is </a:t>
            </a:r>
            <a:r>
              <a:rPr lang="en-US" sz="1100" b="1" dirty="0">
                <a:latin typeface="Aptos" panose="020B0004020202020204" pitchFamily="34" charset="0"/>
              </a:rPr>
              <a:t>1200x675 pixels</a:t>
            </a:r>
            <a:r>
              <a:rPr lang="en-US" sz="1100" dirty="0">
                <a:latin typeface="Aptos" panose="020B0004020202020204" pitchFamily="34" charset="0"/>
              </a:rPr>
              <a:t>. The preferred image size for </a:t>
            </a:r>
            <a:r>
              <a:rPr lang="en-US" sz="1100" b="1" dirty="0">
                <a:latin typeface="Aptos" panose="020B0004020202020204" pitchFamily="34" charset="0"/>
              </a:rPr>
              <a:t>Instagram</a:t>
            </a:r>
            <a:r>
              <a:rPr lang="en-US" sz="1100" dirty="0">
                <a:latin typeface="Aptos" panose="020B0004020202020204" pitchFamily="34" charset="0"/>
              </a:rPr>
              <a:t> is </a:t>
            </a:r>
            <a:r>
              <a:rPr lang="en-US" sz="1100" b="1" dirty="0">
                <a:latin typeface="Aptos" panose="020B0004020202020204" pitchFamily="34" charset="0"/>
              </a:rPr>
              <a:t>1080x1080 pixels</a:t>
            </a:r>
            <a:r>
              <a:rPr lang="en-US" sz="1100" dirty="0">
                <a:latin typeface="Aptos" panose="020B0004020202020204" pitchFamily="34" charset="0"/>
              </a:rPr>
              <a:t>. </a:t>
            </a:r>
          </a:p>
          <a:p>
            <a:r>
              <a:rPr lang="en-US" sz="1100" dirty="0">
                <a:latin typeface="Aptos" panose="020B0004020202020204" pitchFamily="34" charset="0"/>
              </a:rPr>
              <a:t> </a:t>
            </a:r>
          </a:p>
          <a:p>
            <a:r>
              <a:rPr lang="en-US" sz="1400" b="1" dirty="0">
                <a:latin typeface="Aptos" panose="020B0004020202020204" pitchFamily="34" charset="0"/>
              </a:rPr>
              <a:t>Instructions for customizing your social media graphic:</a:t>
            </a:r>
            <a:b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</a:b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Replace any image:</a:t>
            </a:r>
          </a:p>
          <a:p>
            <a:r>
              <a:rPr lang="en-US" sz="1100" dirty="0">
                <a:latin typeface="Aptos" panose="020B0004020202020204" pitchFamily="34" charset="0"/>
              </a:rPr>
              <a:t>1. Right-click the image you want to change.</a:t>
            </a:r>
          </a:p>
          <a:p>
            <a:r>
              <a:rPr lang="en-US" sz="1100" dirty="0">
                <a:latin typeface="Aptos" panose="020B0004020202020204" pitchFamily="34" charset="0"/>
              </a:rPr>
              <a:t>2. Click </a:t>
            </a:r>
            <a:r>
              <a:rPr lang="en-US" sz="1100" b="1" dirty="0">
                <a:latin typeface="Aptos" panose="020B0004020202020204" pitchFamily="34" charset="0"/>
              </a:rPr>
              <a:t>Change Picture </a:t>
            </a:r>
            <a:r>
              <a:rPr lang="en-US" sz="1100" dirty="0">
                <a:latin typeface="Aptos" panose="020B0004020202020204" pitchFamily="34" charset="0"/>
              </a:rPr>
              <a:t>and then click </a:t>
            </a:r>
            <a:r>
              <a:rPr lang="en-US" sz="1100" b="1" dirty="0">
                <a:latin typeface="Aptos" panose="020B0004020202020204" pitchFamily="34" charset="0"/>
              </a:rPr>
              <a:t>This Device</a:t>
            </a:r>
            <a:r>
              <a:rPr lang="en-US" sz="1100" dirty="0">
                <a:latin typeface="Aptos" panose="020B0004020202020204" pitchFamily="34" charset="0"/>
              </a:rPr>
              <a:t>.</a:t>
            </a:r>
          </a:p>
          <a:p>
            <a:r>
              <a:rPr lang="en-US" sz="1100" dirty="0">
                <a:latin typeface="Aptos" panose="020B0004020202020204" pitchFamily="34" charset="0"/>
              </a:rPr>
              <a:t>3. In the dialog box that opens, browse to the picture that you want to insert, click that picture, and then click </a:t>
            </a:r>
            <a:r>
              <a:rPr lang="en-US" sz="1100" b="1" dirty="0">
                <a:latin typeface="Aptos" panose="020B0004020202020204" pitchFamily="34" charset="0"/>
              </a:rPr>
              <a:t>Insert</a:t>
            </a:r>
            <a:r>
              <a:rPr lang="en-US" sz="1100" dirty="0">
                <a:latin typeface="Aptos" panose="020B0004020202020204" pitchFamily="34" charset="0"/>
              </a:rPr>
              <a:t>.</a:t>
            </a:r>
          </a:p>
          <a:p>
            <a:r>
              <a:rPr lang="en-US" sz="1100" i="1" dirty="0">
                <a:latin typeface="Aptos" panose="020B0004020202020204" pitchFamily="34" charset="0"/>
              </a:rPr>
              <a:t>Note: Replacement background images should be sized to 1920x1080 pixels before inserting.</a:t>
            </a:r>
          </a:p>
          <a:p>
            <a:br>
              <a:rPr lang="en-US" sz="1100" b="1" dirty="0">
                <a:latin typeface="Aptos" panose="020B0004020202020204" pitchFamily="34" charset="0"/>
              </a:rPr>
            </a:b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Insert your logo:</a:t>
            </a:r>
          </a:p>
          <a:p>
            <a:r>
              <a:rPr lang="en-US" sz="1100" dirty="0">
                <a:latin typeface="Aptos" panose="020B0004020202020204" pitchFamily="34" charset="0"/>
              </a:rPr>
              <a:t>1. In the top toolbar, click </a:t>
            </a:r>
            <a:r>
              <a:rPr lang="en-US" sz="1100" b="1" dirty="0">
                <a:latin typeface="Aptos" panose="020B0004020202020204" pitchFamily="34" charset="0"/>
              </a:rPr>
              <a:t>Insert</a:t>
            </a:r>
            <a:r>
              <a:rPr lang="en-US" sz="1100" dirty="0">
                <a:latin typeface="Aptos" panose="020B0004020202020204" pitchFamily="34" charset="0"/>
              </a:rPr>
              <a:t> and then </a:t>
            </a:r>
            <a:r>
              <a:rPr lang="en-US" sz="1100" b="1" dirty="0">
                <a:latin typeface="Aptos" panose="020B0004020202020204" pitchFamily="34" charset="0"/>
              </a:rPr>
              <a:t>Pictures</a:t>
            </a:r>
            <a:r>
              <a:rPr lang="en-US" sz="1100" dirty="0">
                <a:latin typeface="Aptos" panose="020B0004020202020204" pitchFamily="34" charset="0"/>
              </a:rPr>
              <a:t>, then </a:t>
            </a:r>
            <a:r>
              <a:rPr lang="en-US" sz="1100" b="1" dirty="0">
                <a:latin typeface="Aptos" panose="020B0004020202020204" pitchFamily="34" charset="0"/>
              </a:rPr>
              <a:t>This Device</a:t>
            </a:r>
            <a:r>
              <a:rPr lang="en-US" sz="1100" dirty="0">
                <a:latin typeface="Aptos" panose="020B0004020202020204" pitchFamily="34" charset="0"/>
              </a:rPr>
              <a:t>.</a:t>
            </a:r>
          </a:p>
          <a:p>
            <a:r>
              <a:rPr lang="en-US" sz="1100" dirty="0">
                <a:latin typeface="Aptos" panose="020B0004020202020204" pitchFamily="34" charset="0"/>
              </a:rPr>
              <a:t>2. In the dialog box that opens, browse to the logo that you want to insert, click that picture, and then click </a:t>
            </a:r>
            <a:r>
              <a:rPr lang="en-US" sz="1100" b="1" dirty="0">
                <a:latin typeface="Aptos" panose="020B0004020202020204" pitchFamily="34" charset="0"/>
              </a:rPr>
              <a:t>Insert</a:t>
            </a:r>
            <a:r>
              <a:rPr lang="en-US" sz="1100" dirty="0">
                <a:latin typeface="Aptos" panose="020B0004020202020204" pitchFamily="34" charset="0"/>
              </a:rPr>
              <a:t>.</a:t>
            </a:r>
          </a:p>
          <a:p>
            <a:br>
              <a:rPr lang="en-US" sz="1100" b="1" dirty="0">
                <a:latin typeface="Aptos" panose="020B0004020202020204" pitchFamily="34" charset="0"/>
              </a:rPr>
            </a:b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Change the headline (or other text on the graphic):</a:t>
            </a:r>
          </a:p>
          <a:p>
            <a:r>
              <a:rPr lang="en-US" sz="1100" dirty="0">
                <a:latin typeface="Aptos" panose="020B0004020202020204" pitchFamily="34" charset="0"/>
              </a:rPr>
              <a:t>1. Click on the text box that contains the text you want to change.</a:t>
            </a:r>
          </a:p>
          <a:p>
            <a:r>
              <a:rPr lang="en-US" sz="1100" b="1" dirty="0">
                <a:latin typeface="Aptos" panose="020B0004020202020204" pitchFamily="34" charset="0"/>
              </a:rPr>
              <a:t>Tips: </a:t>
            </a:r>
          </a:p>
          <a:p>
            <a:r>
              <a:rPr lang="en-US" sz="1100" dirty="0">
                <a:latin typeface="Aptos" panose="020B0004020202020204" pitchFamily="34" charset="0"/>
              </a:rPr>
              <a:t>• Keep headlines catchy and concise.</a:t>
            </a:r>
          </a:p>
          <a:p>
            <a:r>
              <a:rPr lang="en-US" sz="1100" dirty="0">
                <a:latin typeface="Aptos" panose="020B0004020202020204" pitchFamily="34" charset="0"/>
              </a:rPr>
              <a:t>• Add a call-to-action. </a:t>
            </a:r>
          </a:p>
          <a:p>
            <a:r>
              <a:rPr lang="en-US" sz="1100" dirty="0">
                <a:latin typeface="Aptos" panose="020B0004020202020204" pitchFamily="34" charset="0"/>
              </a:rPr>
              <a:t>• Focus on the target audience.</a:t>
            </a:r>
          </a:p>
          <a:p>
            <a:r>
              <a:rPr lang="en-US" sz="1100" dirty="0">
                <a:latin typeface="Aptos" panose="020B0004020202020204" pitchFamily="34" charset="0"/>
              </a:rPr>
              <a:t>• Keep in mind that people view social media graphics most often on mobile devices. Consider using brief text for better legibility on a small screen.</a:t>
            </a:r>
          </a:p>
          <a:p>
            <a:r>
              <a:rPr lang="en-US" sz="1100" dirty="0">
                <a:latin typeface="Aptos" panose="020B0004020202020204" pitchFamily="34" charset="0"/>
              </a:rPr>
              <a:t>• Keep it positive.</a:t>
            </a:r>
          </a:p>
          <a:p>
            <a:br>
              <a:rPr lang="en-US" sz="1100" dirty="0">
                <a:latin typeface="Aptos" panose="020B0004020202020204" pitchFamily="34" charset="0"/>
              </a:rPr>
            </a:b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Save a single slide as an image:</a:t>
            </a:r>
          </a:p>
          <a:p>
            <a:r>
              <a:rPr lang="en-US" sz="1100" dirty="0">
                <a:latin typeface="Aptos" panose="020B0004020202020204" pitchFamily="34" charset="0"/>
              </a:rPr>
              <a:t>1. In the slide thumbnail pane, on the left side of the PowerPoint window, select the slide you want to save.</a:t>
            </a:r>
          </a:p>
          <a:p>
            <a:r>
              <a:rPr lang="en-US" sz="1100" dirty="0">
                <a:latin typeface="Aptos" panose="020B0004020202020204" pitchFamily="34" charset="0"/>
              </a:rPr>
              <a:t>2. Click </a:t>
            </a:r>
            <a:r>
              <a:rPr lang="en-US" sz="1100" b="1" dirty="0">
                <a:latin typeface="Aptos" panose="020B0004020202020204" pitchFamily="34" charset="0"/>
              </a:rPr>
              <a:t>File</a:t>
            </a:r>
            <a:r>
              <a:rPr lang="en-US" sz="1100" dirty="0">
                <a:latin typeface="Aptos" panose="020B0004020202020204" pitchFamily="34" charset="0"/>
              </a:rPr>
              <a:t> &gt; </a:t>
            </a:r>
            <a:r>
              <a:rPr lang="en-US" sz="1100" b="1" dirty="0">
                <a:latin typeface="Aptos" panose="020B0004020202020204" pitchFamily="34" charset="0"/>
              </a:rPr>
              <a:t>Save As </a:t>
            </a:r>
            <a:r>
              <a:rPr lang="en-US" sz="1100" dirty="0">
                <a:latin typeface="Aptos" panose="020B0004020202020204" pitchFamily="34" charset="0"/>
              </a:rPr>
              <a:t>(or </a:t>
            </a:r>
            <a:r>
              <a:rPr lang="en-US" sz="1100" b="1" dirty="0">
                <a:latin typeface="Aptos" panose="020B0004020202020204" pitchFamily="34" charset="0"/>
              </a:rPr>
              <a:t>Save a Copy </a:t>
            </a:r>
            <a:r>
              <a:rPr lang="en-US" sz="1100" dirty="0">
                <a:latin typeface="Aptos" panose="020B0004020202020204" pitchFamily="34" charset="0"/>
              </a:rPr>
              <a:t>if your presentation is saved on OneDrive or SharePoint). Navigate to the folder where you want to save your slide.</a:t>
            </a:r>
          </a:p>
          <a:p>
            <a:r>
              <a:rPr lang="en-US" sz="1100" dirty="0">
                <a:latin typeface="Aptos" panose="020B0004020202020204" pitchFamily="34" charset="0"/>
              </a:rPr>
              <a:t>3. Type the name of your slide image in the </a:t>
            </a:r>
            <a:r>
              <a:rPr lang="en-US" sz="1100" b="1" dirty="0">
                <a:latin typeface="Aptos" panose="020B0004020202020204" pitchFamily="34" charset="0"/>
              </a:rPr>
              <a:t>File name </a:t>
            </a:r>
            <a:r>
              <a:rPr lang="en-US" sz="1100" dirty="0">
                <a:latin typeface="Aptos" panose="020B0004020202020204" pitchFamily="34" charset="0"/>
              </a:rPr>
              <a:t>text box.</a:t>
            </a:r>
          </a:p>
          <a:p>
            <a:r>
              <a:rPr lang="en-US" sz="1100" dirty="0">
                <a:latin typeface="Aptos" panose="020B0004020202020204" pitchFamily="34" charset="0"/>
              </a:rPr>
              <a:t>4. Click to open the </a:t>
            </a:r>
            <a:r>
              <a:rPr lang="en-US" sz="1100" b="1" dirty="0">
                <a:latin typeface="Aptos" panose="020B0004020202020204" pitchFamily="34" charset="0"/>
              </a:rPr>
              <a:t>Save as Type </a:t>
            </a:r>
            <a:r>
              <a:rPr lang="en-US" sz="1100" dirty="0">
                <a:latin typeface="Aptos" panose="020B0004020202020204" pitchFamily="34" charset="0"/>
              </a:rPr>
              <a:t>drop-down menu. Select one of the following image formats for your slide:</a:t>
            </a:r>
          </a:p>
          <a:p>
            <a:r>
              <a:rPr lang="en-US" sz="1100" dirty="0">
                <a:latin typeface="Aptos" panose="020B0004020202020204" pitchFamily="34" charset="0"/>
              </a:rPr>
              <a:t>• JPEG File Interchange Format (</a:t>
            </a:r>
            <a:r>
              <a:rPr lang="en-US" sz="1100" b="1" dirty="0">
                <a:latin typeface="Aptos" panose="020B0004020202020204" pitchFamily="34" charset="0"/>
              </a:rPr>
              <a:t>.JPG</a:t>
            </a:r>
            <a:r>
              <a:rPr lang="en-US" sz="1100" dirty="0">
                <a:latin typeface="Aptos" panose="020B0004020202020204" pitchFamily="34" charset="0"/>
              </a:rPr>
              <a:t>)</a:t>
            </a:r>
          </a:p>
          <a:p>
            <a:r>
              <a:rPr lang="en-US" sz="1100" dirty="0">
                <a:latin typeface="Aptos" panose="020B0004020202020204" pitchFamily="34" charset="0"/>
              </a:rPr>
              <a:t>• PNG Portable Network Graphics Format (.</a:t>
            </a:r>
            <a:r>
              <a:rPr lang="en-US" sz="1100" b="1" dirty="0">
                <a:latin typeface="Aptos" panose="020B0004020202020204" pitchFamily="34" charset="0"/>
              </a:rPr>
              <a:t>PNG</a:t>
            </a:r>
            <a:r>
              <a:rPr lang="en-US" sz="1100" dirty="0">
                <a:latin typeface="Aptos" panose="020B0004020202020204" pitchFamily="34" charset="0"/>
              </a:rPr>
              <a:t>)</a:t>
            </a:r>
          </a:p>
          <a:p>
            <a:r>
              <a:rPr lang="en-US" sz="1100" dirty="0">
                <a:latin typeface="Aptos" panose="020B0004020202020204" pitchFamily="34" charset="0"/>
              </a:rPr>
              <a:t>• GIF Graphics Interchange Format (</a:t>
            </a:r>
            <a:r>
              <a:rPr lang="en-US" sz="1100" b="1" dirty="0">
                <a:latin typeface="Aptos" panose="020B0004020202020204" pitchFamily="34" charset="0"/>
              </a:rPr>
              <a:t>.GIF</a:t>
            </a:r>
            <a:r>
              <a:rPr lang="en-US" sz="1100" dirty="0">
                <a:latin typeface="Aptos" panose="020B0004020202020204" pitchFamily="34" charset="0"/>
              </a:rPr>
              <a:t>) – </a:t>
            </a:r>
            <a:r>
              <a:rPr lang="en-US" sz="1100" i="1" dirty="0">
                <a:latin typeface="Aptos" panose="020B0004020202020204" pitchFamily="34" charset="0"/>
              </a:rPr>
              <a:t>not recommended unless graphic is animated</a:t>
            </a:r>
          </a:p>
          <a:p>
            <a:r>
              <a:rPr lang="en-US" sz="1100" dirty="0">
                <a:latin typeface="Aptos" panose="020B0004020202020204" pitchFamily="34" charset="0"/>
              </a:rPr>
              <a:t>• Scalable Vector Graphics Format (</a:t>
            </a:r>
            <a:r>
              <a:rPr lang="en-US" sz="1100" b="1" dirty="0">
                <a:latin typeface="Aptos" panose="020B0004020202020204" pitchFamily="34" charset="0"/>
              </a:rPr>
              <a:t>.SVG</a:t>
            </a:r>
            <a:r>
              <a:rPr lang="en-US" sz="1100" dirty="0">
                <a:latin typeface="Aptos" panose="020B0004020202020204" pitchFamily="34" charset="0"/>
              </a:rPr>
              <a:t>) </a:t>
            </a:r>
          </a:p>
          <a:p>
            <a:r>
              <a:rPr lang="en-US" sz="1100" dirty="0">
                <a:latin typeface="Aptos" panose="020B0004020202020204" pitchFamily="34" charset="0"/>
              </a:rPr>
              <a:t>5. Click </a:t>
            </a:r>
            <a:r>
              <a:rPr lang="en-US" sz="1100" b="1" dirty="0">
                <a:latin typeface="Aptos" panose="020B0004020202020204" pitchFamily="34" charset="0"/>
              </a:rPr>
              <a:t>Save</a:t>
            </a:r>
            <a:r>
              <a:rPr lang="en-US" sz="1100" dirty="0">
                <a:latin typeface="Aptos" panose="020B0004020202020204" pitchFamily="34" charset="0"/>
              </a:rPr>
              <a:t>. Review the PowerPoint dialog box and select </a:t>
            </a:r>
            <a:r>
              <a:rPr lang="en-US" sz="1100" b="1" dirty="0">
                <a:latin typeface="Aptos" panose="020B0004020202020204" pitchFamily="34" charset="0"/>
              </a:rPr>
              <a:t>Just This One </a:t>
            </a:r>
            <a:r>
              <a:rPr lang="en-US" sz="1100" dirty="0">
                <a:latin typeface="Aptos" panose="020B0004020202020204" pitchFamily="34" charset="0"/>
              </a:rPr>
              <a:t>to save your selected slide as an image.</a:t>
            </a:r>
          </a:p>
        </p:txBody>
      </p:sp>
    </p:spTree>
    <p:extLst>
      <p:ext uri="{BB962C8B-B14F-4D97-AF65-F5344CB8AC3E}">
        <p14:creationId xmlns:p14="http://schemas.microsoft.com/office/powerpoint/2010/main" val="473946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356B5BAE9D7047AFAD06108683E282" ma:contentTypeVersion="17" ma:contentTypeDescription="Create a new document." ma:contentTypeScope="" ma:versionID="394c33b0deaee7f827e688ca03a18525">
  <xsd:schema xmlns:xsd="http://www.w3.org/2001/XMLSchema" xmlns:xs="http://www.w3.org/2001/XMLSchema" xmlns:p="http://schemas.microsoft.com/office/2006/metadata/properties" xmlns:ns2="64088381-0575-41e8-8006-e233e9dc96f7" xmlns:ns3="cbadcc26-03f9-4c5b-ae13-ee2533ee981c" targetNamespace="http://schemas.microsoft.com/office/2006/metadata/properties" ma:root="true" ma:fieldsID="1944ac8497b55fcd05660f0714670595" ns2:_="" ns3:_="">
    <xsd:import namespace="64088381-0575-41e8-8006-e233e9dc96f7"/>
    <xsd:import namespace="cbadcc26-03f9-4c5b-ae13-ee2533ee98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lderDescription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088381-0575-41e8-8006-e233e9dc96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FolderDescription" ma:index="22" nillable="true" ma:displayName="Folder Description" ma:description="This folder contains the draft and approved Measles Response Placemats." ma:format="Dropdown" ma:internalName="FolderDescription">
      <xsd:simpleType>
        <xsd:restriction base="dms:Text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cc26-03f9-4c5b-ae13-ee2533ee9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8eed1f28-e1d4-478b-b0bb-1d91eee198fd}" ma:internalName="TaxCatchAll" ma:showField="CatchAllData" ma:web="cbadcc26-03f9-4c5b-ae13-ee2533ee9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adcc26-03f9-4c5b-ae13-ee2533ee981c" xsi:nil="true"/>
    <lcf76f155ced4ddcb4097134ff3c332f xmlns="64088381-0575-41e8-8006-e233e9dc96f7">
      <Terms xmlns="http://schemas.microsoft.com/office/infopath/2007/PartnerControls"/>
    </lcf76f155ced4ddcb4097134ff3c332f>
    <FolderDescription xmlns="64088381-0575-41e8-8006-e233e9dc96f7" xsi:nil="true"/>
  </documentManagement>
</p:properties>
</file>

<file path=customXml/itemProps1.xml><?xml version="1.0" encoding="utf-8"?>
<ds:datastoreItem xmlns:ds="http://schemas.openxmlformats.org/officeDocument/2006/customXml" ds:itemID="{5EF8A306-FB58-49E2-AD59-568D55747E97}"/>
</file>

<file path=customXml/itemProps2.xml><?xml version="1.0" encoding="utf-8"?>
<ds:datastoreItem xmlns:ds="http://schemas.openxmlformats.org/officeDocument/2006/customXml" ds:itemID="{2837FBA9-93E8-46F0-BEA5-249BF3A8DEB8}"/>
</file>

<file path=customXml/itemProps3.xml><?xml version="1.0" encoding="utf-8"?>
<ds:datastoreItem xmlns:ds="http://schemas.openxmlformats.org/officeDocument/2006/customXml" ds:itemID="{CE89CC0E-79D9-4A13-9071-4BB6374AD9E5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304</TotalTime>
  <Words>471</Words>
  <Application>Microsoft Office PowerPoint</Application>
  <PresentationFormat>Custom</PresentationFormat>
  <Paragraphs>39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Aptos Narrow</vt:lpstr>
      <vt:lpstr>Aptos SemiBold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Newlove, Meredith (CDC/NCIRD/DVD)</dc:creator>
  <cp:lastModifiedBy>Newlove, Meredith (CDC/NCIRD/DVD)</cp:lastModifiedBy>
  <cp:revision>36</cp:revision>
  <dcterms:created xsi:type="dcterms:W3CDTF">2025-05-06T12:08:15Z</dcterms:created>
  <dcterms:modified xsi:type="dcterms:W3CDTF">2025-05-12T19:24:19Z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2025-05-06T12:10:36Z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7338be90-ea7f-41b9-ac4a-51daf65f9a50</vt:lpwstr>
  </property>
  <property fmtid="{D5CDD505-2E9C-101B-9397-08002B2CF9AE}" pid="8" name="MSIP_Label_7b94a7b8-f06c-4dfe-bdcc-9b548fd58c31_ContentBits">
    <vt:lpwstr>0</vt:lpwstr>
  </property>
  <property fmtid="{D5CDD505-2E9C-101B-9397-08002B2CF9AE}" pid="9" name="ContentTypeId">
    <vt:lpwstr>0x0101006A356B5BAE9D7047AFAD06108683E282</vt:lpwstr>
  </property>
</Properties>
</file>